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669088"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6" autoAdjust="0"/>
    <p:restoredTop sz="94655" autoAdjust="0"/>
  </p:normalViewPr>
  <p:slideViewPr>
    <p:cSldViewPr>
      <p:cViewPr>
        <p:scale>
          <a:sx n="100" d="100"/>
          <a:sy n="100" d="100"/>
        </p:scale>
        <p:origin x="-168" y="-192"/>
      </p:cViewPr>
      <p:guideLst>
        <p:guide orient="horz" pos="2205"/>
        <p:guide orient="horz" pos="346"/>
        <p:guide pos="2880"/>
      </p:guideLst>
    </p:cSldViewPr>
  </p:slideViewPr>
  <p:outlineViewPr>
    <p:cViewPr>
      <p:scale>
        <a:sx n="33" d="100"/>
        <a:sy n="33" d="100"/>
      </p:scale>
      <p:origin x="0" y="14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2334" y="-114"/>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6D5F3B-705D-4DD1-AAAC-82FFA26DF5CD}" type="datetimeFigureOut">
              <a:rPr lang="fr-FR"/>
              <a:pPr>
                <a:defRPr/>
              </a:pPr>
              <a:t>06/10/2013</a:t>
            </a:fld>
            <a:endParaRPr lang="fr-FR" dirty="0"/>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F593CEE-C3D2-4578-ACCF-A7ED3C6AADEF}" type="slidenum">
              <a:rPr lang="fr-FR"/>
              <a:pPr>
                <a:defRPr/>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004D1F94-3A95-4031-AC6C-FE753AEDACFA}" type="datetimeFigureOut">
              <a:rPr lang="fr-FR"/>
              <a:pPr>
                <a:defRPr/>
              </a:pPr>
              <a:t>06/10/2013</a:t>
            </a:fld>
            <a:endParaRPr lang="fr-FR" dirty="0"/>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DE08240A-751C-4149-A42C-B182687A23D5}"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cstate="print"/>
          <a:srcRect/>
          <a:stretch>
            <a:fillRect/>
          </a:stretch>
        </p:blipFill>
        <p:spPr bwMode="auto">
          <a:xfrm>
            <a:off x="2665413" y="188913"/>
            <a:ext cx="3805237" cy="2270125"/>
          </a:xfrm>
          <a:prstGeom prst="rect">
            <a:avLst/>
          </a:prstGeom>
          <a:noFill/>
          <a:ln w="9525">
            <a:noFill/>
            <a:miter lim="800000"/>
            <a:headEnd/>
            <a:tailEnd/>
          </a:ln>
        </p:spPr>
      </p:pic>
      <p:sp>
        <p:nvSpPr>
          <p:cNvPr id="12" name="Titre 1"/>
          <p:cNvSpPr>
            <a:spLocks noGrp="1"/>
          </p:cNvSpPr>
          <p:nvPr>
            <p:ph type="ctrTitle"/>
          </p:nvPr>
        </p:nvSpPr>
        <p:spPr>
          <a:xfrm>
            <a:off x="424111" y="3039095"/>
            <a:ext cx="8280920" cy="1470025"/>
          </a:xfrm>
        </p:spPr>
        <p:txBody>
          <a:bodyPr/>
          <a:lstStyle>
            <a:lvl1pPr>
              <a:defRPr sz="4000" b="1"/>
            </a:lvl1pPr>
          </a:lstStyle>
          <a:p>
            <a:r>
              <a:rPr lang="fr-FR" dirty="0" smtClean="0"/>
              <a:t>Cliquez pour modifier le style du titre</a:t>
            </a:r>
            <a:endParaRPr lang="fr-FR" dirty="0"/>
          </a:p>
        </p:txBody>
      </p:sp>
      <p:sp>
        <p:nvSpPr>
          <p:cNvPr id="13" name="Sous-titre 2"/>
          <p:cNvSpPr>
            <a:spLocks noGrp="1"/>
          </p:cNvSpPr>
          <p:nvPr>
            <p:ph type="subTitle" idx="1"/>
          </p:nvPr>
        </p:nvSpPr>
        <p:spPr>
          <a:xfrm>
            <a:off x="1371600" y="4509120"/>
            <a:ext cx="6400800" cy="1129680"/>
          </a:xfrm>
        </p:spPr>
        <p:txBody>
          <a:bodyPr/>
          <a:lstStyle>
            <a:lvl1pPr marL="0" indent="0" algn="ctr">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5" name="Espace réservé de la date 3"/>
          <p:cNvSpPr>
            <a:spLocks noGrp="1"/>
          </p:cNvSpPr>
          <p:nvPr>
            <p:ph type="dt" sz="half" idx="10"/>
          </p:nvPr>
        </p:nvSpPr>
        <p:spPr>
          <a:xfrm>
            <a:off x="-7938" y="6519863"/>
            <a:ext cx="2133601" cy="365125"/>
          </a:xfrm>
        </p:spPr>
        <p:txBody>
          <a:bodyPr/>
          <a:lstStyle>
            <a:lvl1pPr>
              <a:defRPr sz="1000"/>
            </a:lvl1pPr>
          </a:lstStyle>
          <a:p>
            <a:pPr>
              <a:defRPr/>
            </a:pPr>
            <a:fld id="{1546E407-D0F2-4ADB-8A6A-0FB50562DF65}" type="datetime1">
              <a:rPr lang="fr-FR"/>
              <a:pPr>
                <a:defRPr/>
              </a:pPr>
              <a:t>06/10/2013</a:t>
            </a:fld>
            <a:endParaRPr lang="fr-FR" dirty="0"/>
          </a:p>
        </p:txBody>
      </p:sp>
      <p:sp>
        <p:nvSpPr>
          <p:cNvPr id="6" name="Espace réservé du pied de page 4"/>
          <p:cNvSpPr>
            <a:spLocks noGrp="1"/>
          </p:cNvSpPr>
          <p:nvPr>
            <p:ph type="ftr" sz="quarter" idx="11"/>
          </p:nvPr>
        </p:nvSpPr>
        <p:spPr>
          <a:xfrm>
            <a:off x="3124200" y="6519863"/>
            <a:ext cx="2895600" cy="365125"/>
          </a:xfrm>
        </p:spPr>
        <p:txBody>
          <a:bodyPr/>
          <a:lstStyle>
            <a:lvl1pPr>
              <a:defRPr sz="1000"/>
            </a:lvl1pPr>
          </a:lstStyle>
          <a:p>
            <a:pPr>
              <a:defRPr/>
            </a:pPr>
            <a:endParaRPr lang="fr-FR"/>
          </a:p>
        </p:txBody>
      </p:sp>
      <p:sp>
        <p:nvSpPr>
          <p:cNvPr id="7" name="Espace réservé du numéro de diapositive 5"/>
          <p:cNvSpPr>
            <a:spLocks noGrp="1"/>
          </p:cNvSpPr>
          <p:nvPr>
            <p:ph type="sldNum" sz="quarter" idx="12"/>
          </p:nvPr>
        </p:nvSpPr>
        <p:spPr>
          <a:xfrm>
            <a:off x="8675688" y="6597650"/>
            <a:ext cx="468312" cy="260350"/>
          </a:xfrm>
        </p:spPr>
        <p:txBody>
          <a:bodyPr/>
          <a:lstStyle>
            <a:lvl1pPr>
              <a:defRPr sz="1000"/>
            </a:lvl1pPr>
          </a:lstStyle>
          <a:p>
            <a:pPr>
              <a:defRPr/>
            </a:pPr>
            <a:fld id="{58060C05-6847-4C0D-AA26-A939BBBC6B6F}" type="slidenum">
              <a:rPr lang="fr-FR"/>
              <a:pPr>
                <a:defRPr/>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Line 5"/>
          <p:cNvSpPr>
            <a:spLocks noChangeShapeType="1"/>
          </p:cNvSpPr>
          <p:nvPr userDrawn="1"/>
        </p:nvSpPr>
        <p:spPr bwMode="auto">
          <a:xfrm flipH="1" flipV="1">
            <a:off x="179388" y="620713"/>
            <a:ext cx="877570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fr-FR" dirty="0"/>
          </a:p>
        </p:txBody>
      </p:sp>
      <p:sp>
        <p:nvSpPr>
          <p:cNvPr id="3" name="Espace réservé du contenu 2"/>
          <p:cNvSpPr>
            <a:spLocks noGrp="1"/>
          </p:cNvSpPr>
          <p:nvPr>
            <p:ph idx="1"/>
          </p:nvPr>
        </p:nvSpPr>
        <p:spPr>
          <a:xfrm>
            <a:off x="179512" y="908720"/>
            <a:ext cx="8784976" cy="5217445"/>
          </a:xfrm>
        </p:spPr>
        <p:txBody>
          <a:bodyPr/>
          <a:lstStyle>
            <a:lvl1pPr marL="0" indent="0" algn="just">
              <a:spcBef>
                <a:spcPts val="1200"/>
              </a:spcBef>
              <a:buFontTx/>
              <a:buNone/>
              <a:defRPr sz="2000"/>
            </a:lvl1pPr>
            <a:lvl2pPr marL="447675" indent="-266700" algn="just">
              <a:spcBef>
                <a:spcPts val="1200"/>
              </a:spcBef>
              <a:defRPr sz="1800"/>
            </a:lvl2pPr>
            <a:lvl3pPr algn="just">
              <a:spcBef>
                <a:spcPts val="1200"/>
              </a:spcBef>
              <a:defRPr sz="1600"/>
            </a:lvl3pPr>
            <a:lvl4pPr algn="just">
              <a:defRPr sz="1600"/>
            </a:lvl4pPr>
            <a:lvl5pPr algn="just">
              <a:defRPr sz="16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Titre 1"/>
          <p:cNvSpPr>
            <a:spLocks noGrp="1"/>
          </p:cNvSpPr>
          <p:nvPr>
            <p:ph type="title"/>
          </p:nvPr>
        </p:nvSpPr>
        <p:spPr>
          <a:xfrm>
            <a:off x="179512" y="44624"/>
            <a:ext cx="8784976" cy="576064"/>
          </a:xfrm>
        </p:spPr>
        <p:txBody>
          <a:bodyPr/>
          <a:lstStyle>
            <a:lvl1pPr>
              <a:defRPr sz="2500"/>
            </a:lvl1pPr>
          </a:lstStyle>
          <a:p>
            <a:r>
              <a:rPr lang="fr-FR" dirty="0" smtClean="0"/>
              <a:t>Cliquez pour modifier le style du titre</a:t>
            </a:r>
            <a:endParaRPr lang="fr-FR" dirty="0"/>
          </a:p>
        </p:txBody>
      </p:sp>
      <p:sp>
        <p:nvSpPr>
          <p:cNvPr id="5" name="Espace réservé de la date 3"/>
          <p:cNvSpPr>
            <a:spLocks noGrp="1"/>
          </p:cNvSpPr>
          <p:nvPr>
            <p:ph type="dt" sz="half" idx="10"/>
          </p:nvPr>
        </p:nvSpPr>
        <p:spPr>
          <a:xfrm>
            <a:off x="-7938" y="6519863"/>
            <a:ext cx="2133601" cy="365125"/>
          </a:xfrm>
        </p:spPr>
        <p:txBody>
          <a:bodyPr/>
          <a:lstStyle>
            <a:lvl1pPr>
              <a:defRPr sz="1000"/>
            </a:lvl1pPr>
          </a:lstStyle>
          <a:p>
            <a:pPr>
              <a:defRPr/>
            </a:pPr>
            <a:fld id="{AF5810A7-70B3-4FBC-9BF2-4BA66660922F}" type="datetime1">
              <a:rPr lang="fr-FR"/>
              <a:pPr>
                <a:defRPr/>
              </a:pPr>
              <a:t>06/10/2013</a:t>
            </a:fld>
            <a:endParaRPr lang="fr-FR" dirty="0"/>
          </a:p>
        </p:txBody>
      </p:sp>
      <p:sp>
        <p:nvSpPr>
          <p:cNvPr id="6" name="Espace réservé du pied de page 4"/>
          <p:cNvSpPr>
            <a:spLocks noGrp="1"/>
          </p:cNvSpPr>
          <p:nvPr>
            <p:ph type="ftr" sz="quarter" idx="11"/>
          </p:nvPr>
        </p:nvSpPr>
        <p:spPr>
          <a:xfrm>
            <a:off x="3124200" y="6519863"/>
            <a:ext cx="2895600" cy="365125"/>
          </a:xfrm>
        </p:spPr>
        <p:txBody>
          <a:bodyPr/>
          <a:lstStyle>
            <a:lvl1pPr>
              <a:defRPr sz="1000"/>
            </a:lvl1pPr>
          </a:lstStyle>
          <a:p>
            <a:pPr>
              <a:defRPr/>
            </a:pPr>
            <a:endParaRPr lang="fr-FR"/>
          </a:p>
        </p:txBody>
      </p:sp>
      <p:sp>
        <p:nvSpPr>
          <p:cNvPr id="7" name="Espace réservé du numéro de diapositive 5"/>
          <p:cNvSpPr>
            <a:spLocks noGrp="1"/>
          </p:cNvSpPr>
          <p:nvPr>
            <p:ph type="sldNum" sz="quarter" idx="12"/>
          </p:nvPr>
        </p:nvSpPr>
        <p:spPr>
          <a:xfrm>
            <a:off x="8675688" y="6597650"/>
            <a:ext cx="468312" cy="260350"/>
          </a:xfrm>
        </p:spPr>
        <p:txBody>
          <a:bodyPr/>
          <a:lstStyle>
            <a:lvl1pPr>
              <a:defRPr sz="1000"/>
            </a:lvl1pPr>
          </a:lstStyle>
          <a:p>
            <a:pPr>
              <a:defRPr/>
            </a:pPr>
            <a:fld id="{D91239B8-29B1-43E8-B7BE-9A032E743FBF}"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Line 5"/>
          <p:cNvSpPr>
            <a:spLocks noChangeShapeType="1"/>
          </p:cNvSpPr>
          <p:nvPr userDrawn="1"/>
        </p:nvSpPr>
        <p:spPr bwMode="auto">
          <a:xfrm flipH="1" flipV="1">
            <a:off x="184150" y="4005263"/>
            <a:ext cx="877570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fr-FR" dirty="0"/>
          </a:p>
        </p:txBody>
      </p:sp>
      <p:sp>
        <p:nvSpPr>
          <p:cNvPr id="2" name="Titre 1"/>
          <p:cNvSpPr>
            <a:spLocks noGrp="1"/>
          </p:cNvSpPr>
          <p:nvPr>
            <p:ph type="title"/>
          </p:nvPr>
        </p:nvSpPr>
        <p:spPr>
          <a:xfrm>
            <a:off x="395536" y="2642989"/>
            <a:ext cx="8568952" cy="1362075"/>
          </a:xfrm>
        </p:spPr>
        <p:txBody>
          <a:bodyPr anchor="t"/>
          <a:lstStyle>
            <a:lvl1pPr algn="l">
              <a:defRPr sz="28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97768" y="4005064"/>
            <a:ext cx="85689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5" name="Espace réservé de la date 3"/>
          <p:cNvSpPr>
            <a:spLocks noGrp="1"/>
          </p:cNvSpPr>
          <p:nvPr>
            <p:ph type="dt" sz="half" idx="10"/>
          </p:nvPr>
        </p:nvSpPr>
        <p:spPr>
          <a:xfrm>
            <a:off x="-7938" y="6519863"/>
            <a:ext cx="2133601" cy="365125"/>
          </a:xfrm>
        </p:spPr>
        <p:txBody>
          <a:bodyPr/>
          <a:lstStyle>
            <a:lvl1pPr>
              <a:defRPr sz="1000"/>
            </a:lvl1pPr>
          </a:lstStyle>
          <a:p>
            <a:pPr>
              <a:defRPr/>
            </a:pPr>
            <a:fld id="{0C34817E-BBE9-410C-A1D0-70A25559CE55}" type="datetime1">
              <a:rPr lang="fr-FR"/>
              <a:pPr>
                <a:defRPr/>
              </a:pPr>
              <a:t>06/10/2013</a:t>
            </a:fld>
            <a:endParaRPr lang="fr-FR" dirty="0"/>
          </a:p>
        </p:txBody>
      </p:sp>
      <p:sp>
        <p:nvSpPr>
          <p:cNvPr id="6" name="Espace réservé du pied de page 4"/>
          <p:cNvSpPr>
            <a:spLocks noGrp="1"/>
          </p:cNvSpPr>
          <p:nvPr>
            <p:ph type="ftr" sz="quarter" idx="11"/>
          </p:nvPr>
        </p:nvSpPr>
        <p:spPr>
          <a:xfrm>
            <a:off x="3124200" y="6519863"/>
            <a:ext cx="2895600" cy="365125"/>
          </a:xfrm>
        </p:spPr>
        <p:txBody>
          <a:bodyPr/>
          <a:lstStyle>
            <a:lvl1pPr>
              <a:defRPr sz="1000"/>
            </a:lvl1pPr>
          </a:lstStyle>
          <a:p>
            <a:pPr>
              <a:defRPr/>
            </a:pPr>
            <a:endParaRPr lang="fr-FR"/>
          </a:p>
        </p:txBody>
      </p:sp>
      <p:sp>
        <p:nvSpPr>
          <p:cNvPr id="7" name="Espace réservé du numéro de diapositive 5"/>
          <p:cNvSpPr>
            <a:spLocks noGrp="1"/>
          </p:cNvSpPr>
          <p:nvPr>
            <p:ph type="sldNum" sz="quarter" idx="12"/>
          </p:nvPr>
        </p:nvSpPr>
        <p:spPr>
          <a:xfrm>
            <a:off x="8675688" y="6597650"/>
            <a:ext cx="468312" cy="260350"/>
          </a:xfrm>
        </p:spPr>
        <p:txBody>
          <a:bodyPr/>
          <a:lstStyle>
            <a:lvl1pPr>
              <a:defRPr sz="1000"/>
            </a:lvl1pPr>
          </a:lstStyle>
          <a:p>
            <a:pPr>
              <a:defRPr/>
            </a:pPr>
            <a:fld id="{62B39716-376B-4612-9986-0A97E64074FF}"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5" name="Line 5"/>
          <p:cNvSpPr>
            <a:spLocks noChangeShapeType="1"/>
          </p:cNvSpPr>
          <p:nvPr userDrawn="1"/>
        </p:nvSpPr>
        <p:spPr bwMode="auto">
          <a:xfrm flipH="1" flipV="1">
            <a:off x="179388" y="620713"/>
            <a:ext cx="877570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fr-FR" dirty="0"/>
          </a:p>
        </p:txBody>
      </p:sp>
      <p:sp>
        <p:nvSpPr>
          <p:cNvPr id="4" name="Espace réservé du contenu 3"/>
          <p:cNvSpPr>
            <a:spLocks noGrp="1"/>
          </p:cNvSpPr>
          <p:nvPr>
            <p:ph sz="half" idx="2"/>
          </p:nvPr>
        </p:nvSpPr>
        <p:spPr>
          <a:xfrm>
            <a:off x="267842" y="1052736"/>
            <a:ext cx="3872110" cy="5400600"/>
          </a:xfrm>
        </p:spPr>
        <p:txBody>
          <a:bodyPr/>
          <a:lstStyle>
            <a:lvl1pPr marL="0" indent="0" algn="l">
              <a:buFontTx/>
              <a:buNone/>
              <a:tabLst/>
              <a:defRPr sz="1600" b="1"/>
            </a:lvl1pPr>
            <a:lvl2pPr marL="266700" indent="-266700" algn="l">
              <a:spcBef>
                <a:spcPts val="1200"/>
              </a:spcBef>
              <a:spcAft>
                <a:spcPts val="1200"/>
              </a:spcAft>
              <a:buFont typeface="+mj-lt"/>
              <a:buAutoNum type="arabicPeriod"/>
              <a:defRPr sz="1300"/>
            </a:lvl2pPr>
            <a:lvl3pPr marL="447675" indent="-180975" algn="l">
              <a:defRPr sz="1300"/>
            </a:lvl3pPr>
            <a:lvl4pPr marL="809625" indent="-266700" algn="l">
              <a:defRPr sz="1300"/>
            </a:lvl4pPr>
            <a:lvl5pPr marL="1076325" indent="-266700" algn="l">
              <a:tabLst>
                <a:tab pos="1076325" algn="l"/>
              </a:tabLst>
              <a:defRPr sz="13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Titre 1"/>
          <p:cNvSpPr>
            <a:spLocks noGrp="1"/>
          </p:cNvSpPr>
          <p:nvPr>
            <p:ph type="title"/>
          </p:nvPr>
        </p:nvSpPr>
        <p:spPr>
          <a:xfrm>
            <a:off x="104775" y="44624"/>
            <a:ext cx="8905875" cy="576064"/>
          </a:xfrm>
        </p:spPr>
        <p:txBody>
          <a:bodyPr/>
          <a:lstStyle>
            <a:lvl1pPr>
              <a:defRPr sz="2500"/>
            </a:lvl1pPr>
          </a:lstStyle>
          <a:p>
            <a:r>
              <a:rPr lang="fr-FR" dirty="0" smtClean="0"/>
              <a:t>Cliquez pour modifier le style du titre</a:t>
            </a:r>
            <a:endParaRPr lang="fr-FR" dirty="0"/>
          </a:p>
        </p:txBody>
      </p:sp>
      <p:sp>
        <p:nvSpPr>
          <p:cNvPr id="18" name="Espace réservé du contenu 3"/>
          <p:cNvSpPr>
            <a:spLocks noGrp="1"/>
          </p:cNvSpPr>
          <p:nvPr>
            <p:ph sz="half" idx="13"/>
          </p:nvPr>
        </p:nvSpPr>
        <p:spPr>
          <a:xfrm>
            <a:off x="4581525" y="1052736"/>
            <a:ext cx="4362450" cy="5400600"/>
          </a:xfrm>
        </p:spPr>
        <p:txBody>
          <a:bodyPr/>
          <a:lstStyle>
            <a:lvl1pPr marL="0" indent="0" algn="l">
              <a:buFontTx/>
              <a:buNone/>
              <a:tabLst/>
              <a:defRPr sz="1600" b="1">
                <a:solidFill>
                  <a:srgbClr val="0070C0"/>
                </a:solidFill>
              </a:defRPr>
            </a:lvl1pPr>
            <a:lvl2pPr marL="266700" indent="-266700" algn="l">
              <a:spcBef>
                <a:spcPts val="1200"/>
              </a:spcBef>
              <a:spcAft>
                <a:spcPts val="1200"/>
              </a:spcAft>
              <a:buFont typeface="+mj-lt"/>
              <a:buAutoNum type="arabicPeriod"/>
              <a:defRPr sz="1300">
                <a:solidFill>
                  <a:srgbClr val="0070C0"/>
                </a:solidFill>
              </a:defRPr>
            </a:lvl2pPr>
            <a:lvl3pPr marL="447675" indent="-180975" algn="l">
              <a:defRPr sz="1300">
                <a:solidFill>
                  <a:srgbClr val="0070C0"/>
                </a:solidFill>
              </a:defRPr>
            </a:lvl3pPr>
            <a:lvl4pPr marL="809625" indent="-266700" algn="l">
              <a:defRPr sz="1300">
                <a:solidFill>
                  <a:srgbClr val="0070C0"/>
                </a:solidFill>
              </a:defRPr>
            </a:lvl4pPr>
            <a:lvl5pPr marL="1076325" indent="-266700" algn="l">
              <a:tabLst>
                <a:tab pos="1076325" algn="l"/>
              </a:tabLst>
              <a:defRPr sz="1300">
                <a:solidFill>
                  <a:srgbClr val="0070C0"/>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3"/>
          <p:cNvSpPr>
            <a:spLocks noGrp="1"/>
          </p:cNvSpPr>
          <p:nvPr>
            <p:ph type="dt" sz="half" idx="14"/>
          </p:nvPr>
        </p:nvSpPr>
        <p:spPr>
          <a:xfrm>
            <a:off x="-7938" y="6519863"/>
            <a:ext cx="2133601" cy="365125"/>
          </a:xfrm>
        </p:spPr>
        <p:txBody>
          <a:bodyPr/>
          <a:lstStyle>
            <a:lvl1pPr>
              <a:defRPr sz="1000"/>
            </a:lvl1pPr>
          </a:lstStyle>
          <a:p>
            <a:pPr>
              <a:defRPr/>
            </a:pPr>
            <a:fld id="{77F5A590-849B-4854-A9F2-FC39492735F4}" type="datetime1">
              <a:rPr lang="fr-FR"/>
              <a:pPr>
                <a:defRPr/>
              </a:pPr>
              <a:t>06/10/2013</a:t>
            </a:fld>
            <a:endParaRPr lang="fr-FR" dirty="0"/>
          </a:p>
        </p:txBody>
      </p:sp>
      <p:sp>
        <p:nvSpPr>
          <p:cNvPr id="7" name="Espace réservé du pied de page 4"/>
          <p:cNvSpPr>
            <a:spLocks noGrp="1"/>
          </p:cNvSpPr>
          <p:nvPr>
            <p:ph type="ftr" sz="quarter" idx="15"/>
          </p:nvPr>
        </p:nvSpPr>
        <p:spPr>
          <a:xfrm>
            <a:off x="3124200" y="6519863"/>
            <a:ext cx="2895600" cy="365125"/>
          </a:xfrm>
        </p:spPr>
        <p:txBody>
          <a:bodyPr/>
          <a:lstStyle>
            <a:lvl1pPr>
              <a:defRPr sz="1000"/>
            </a:lvl1pPr>
          </a:lstStyle>
          <a:p>
            <a:pPr>
              <a:defRPr/>
            </a:pPr>
            <a:endParaRPr lang="fr-FR"/>
          </a:p>
        </p:txBody>
      </p:sp>
      <p:sp>
        <p:nvSpPr>
          <p:cNvPr id="8" name="Espace réservé du numéro de diapositive 5"/>
          <p:cNvSpPr>
            <a:spLocks noGrp="1"/>
          </p:cNvSpPr>
          <p:nvPr>
            <p:ph type="sldNum" sz="quarter" idx="16"/>
          </p:nvPr>
        </p:nvSpPr>
        <p:spPr>
          <a:xfrm>
            <a:off x="8675688" y="6597650"/>
            <a:ext cx="468312" cy="260350"/>
          </a:xfrm>
        </p:spPr>
        <p:txBody>
          <a:bodyPr/>
          <a:lstStyle>
            <a:lvl1pPr>
              <a:defRPr sz="1000"/>
            </a:lvl1pPr>
          </a:lstStyle>
          <a:p>
            <a:pPr>
              <a:defRPr/>
            </a:pPr>
            <a:fld id="{6B33181A-1A07-4D85-A430-7C5D6F3CDFF5}"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Line 5"/>
          <p:cNvSpPr>
            <a:spLocks noChangeShapeType="1"/>
          </p:cNvSpPr>
          <p:nvPr userDrawn="1"/>
        </p:nvSpPr>
        <p:spPr bwMode="auto">
          <a:xfrm flipH="1" flipV="1">
            <a:off x="179388" y="620713"/>
            <a:ext cx="8775700" cy="0"/>
          </a:xfrm>
          <a:prstGeom prst="line">
            <a:avLst/>
          </a:prstGeom>
          <a:ln w="28575">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pPr fontAlgn="auto">
              <a:spcBef>
                <a:spcPts val="0"/>
              </a:spcBef>
              <a:spcAft>
                <a:spcPts val="0"/>
              </a:spcAft>
              <a:defRPr/>
            </a:pPr>
            <a:endParaRPr lang="fr-FR" dirty="0"/>
          </a:p>
        </p:txBody>
      </p:sp>
      <p:sp>
        <p:nvSpPr>
          <p:cNvPr id="8" name="Titre 1"/>
          <p:cNvSpPr>
            <a:spLocks noGrp="1"/>
          </p:cNvSpPr>
          <p:nvPr>
            <p:ph type="title"/>
          </p:nvPr>
        </p:nvSpPr>
        <p:spPr>
          <a:xfrm>
            <a:off x="179512" y="44624"/>
            <a:ext cx="8784976" cy="576064"/>
          </a:xfrm>
        </p:spPr>
        <p:txBody>
          <a:bodyPr/>
          <a:lstStyle>
            <a:lvl1pPr>
              <a:defRPr sz="2500"/>
            </a:lvl1pPr>
          </a:lstStyle>
          <a:p>
            <a:r>
              <a:rPr lang="fr-FR" dirty="0" smtClean="0"/>
              <a:t>Cliquez pour modifier le style du titre</a:t>
            </a:r>
            <a:endParaRPr lang="fr-FR" dirty="0"/>
          </a:p>
        </p:txBody>
      </p:sp>
      <p:sp>
        <p:nvSpPr>
          <p:cNvPr id="4" name="Espace réservé de la date 3"/>
          <p:cNvSpPr>
            <a:spLocks noGrp="1"/>
          </p:cNvSpPr>
          <p:nvPr>
            <p:ph type="dt" sz="half" idx="10"/>
          </p:nvPr>
        </p:nvSpPr>
        <p:spPr>
          <a:xfrm>
            <a:off x="-7938" y="6519863"/>
            <a:ext cx="2133601" cy="365125"/>
          </a:xfrm>
        </p:spPr>
        <p:txBody>
          <a:bodyPr/>
          <a:lstStyle>
            <a:lvl1pPr>
              <a:defRPr sz="1000"/>
            </a:lvl1pPr>
          </a:lstStyle>
          <a:p>
            <a:pPr>
              <a:defRPr/>
            </a:pPr>
            <a:fld id="{08A2F8BA-CA6C-4D84-9414-DCACD2434605}" type="datetime1">
              <a:rPr lang="fr-FR"/>
              <a:pPr>
                <a:defRPr/>
              </a:pPr>
              <a:t>06/10/2013</a:t>
            </a:fld>
            <a:endParaRPr lang="fr-FR" dirty="0"/>
          </a:p>
        </p:txBody>
      </p:sp>
      <p:sp>
        <p:nvSpPr>
          <p:cNvPr id="5" name="Espace réservé du pied de page 4"/>
          <p:cNvSpPr>
            <a:spLocks noGrp="1"/>
          </p:cNvSpPr>
          <p:nvPr>
            <p:ph type="ftr" sz="quarter" idx="11"/>
          </p:nvPr>
        </p:nvSpPr>
        <p:spPr>
          <a:xfrm>
            <a:off x="3124200" y="6519863"/>
            <a:ext cx="2895600" cy="365125"/>
          </a:xfrm>
        </p:spPr>
        <p:txBody>
          <a:bodyPr/>
          <a:lstStyle>
            <a:lvl1pPr>
              <a:defRPr sz="1000"/>
            </a:lvl1pPr>
          </a:lstStyle>
          <a:p>
            <a:pPr>
              <a:defRPr/>
            </a:pPr>
            <a:endParaRPr lang="fr-FR"/>
          </a:p>
        </p:txBody>
      </p:sp>
      <p:sp>
        <p:nvSpPr>
          <p:cNvPr id="6" name="Espace réservé du numéro de diapositive 5"/>
          <p:cNvSpPr>
            <a:spLocks noGrp="1"/>
          </p:cNvSpPr>
          <p:nvPr>
            <p:ph type="sldNum" sz="quarter" idx="12"/>
          </p:nvPr>
        </p:nvSpPr>
        <p:spPr>
          <a:xfrm>
            <a:off x="8675688" y="6597650"/>
            <a:ext cx="468312" cy="260350"/>
          </a:xfrm>
        </p:spPr>
        <p:txBody>
          <a:bodyPr/>
          <a:lstStyle>
            <a:lvl1pPr>
              <a:defRPr sz="1000"/>
            </a:lvl1pPr>
          </a:lstStyle>
          <a:p>
            <a:pPr>
              <a:defRPr/>
            </a:pPr>
            <a:fld id="{44BEB464-6422-448C-B293-43CAFC713381}"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a:xfrm>
            <a:off x="-7938" y="6519863"/>
            <a:ext cx="2133601" cy="365125"/>
          </a:xfrm>
        </p:spPr>
        <p:txBody>
          <a:bodyPr/>
          <a:lstStyle>
            <a:lvl1pPr>
              <a:defRPr sz="1000"/>
            </a:lvl1pPr>
          </a:lstStyle>
          <a:p>
            <a:pPr>
              <a:defRPr/>
            </a:pPr>
            <a:fld id="{781156E6-F361-4CCB-B354-C1F7ED7272D3}" type="datetime1">
              <a:rPr lang="fr-FR"/>
              <a:pPr>
                <a:defRPr/>
              </a:pPr>
              <a:t>06/10/2013</a:t>
            </a:fld>
            <a:endParaRPr lang="fr-FR" dirty="0"/>
          </a:p>
        </p:txBody>
      </p:sp>
      <p:sp>
        <p:nvSpPr>
          <p:cNvPr id="3" name="Espace réservé du pied de page 4"/>
          <p:cNvSpPr>
            <a:spLocks noGrp="1"/>
          </p:cNvSpPr>
          <p:nvPr>
            <p:ph type="ftr" sz="quarter" idx="11"/>
          </p:nvPr>
        </p:nvSpPr>
        <p:spPr>
          <a:xfrm>
            <a:off x="3124200" y="6519863"/>
            <a:ext cx="2895600" cy="365125"/>
          </a:xfrm>
        </p:spPr>
        <p:txBody>
          <a:bodyPr/>
          <a:lstStyle>
            <a:lvl1pPr>
              <a:defRPr sz="1000"/>
            </a:lvl1pPr>
          </a:lstStyle>
          <a:p>
            <a:pPr>
              <a:defRPr/>
            </a:pPr>
            <a:endParaRPr lang="fr-FR"/>
          </a:p>
        </p:txBody>
      </p:sp>
      <p:sp>
        <p:nvSpPr>
          <p:cNvPr id="4" name="Espace réservé du numéro de diapositive 5"/>
          <p:cNvSpPr>
            <a:spLocks noGrp="1"/>
          </p:cNvSpPr>
          <p:nvPr>
            <p:ph type="sldNum" sz="quarter" idx="12"/>
          </p:nvPr>
        </p:nvSpPr>
        <p:spPr>
          <a:xfrm>
            <a:off x="8675688" y="6597650"/>
            <a:ext cx="468312" cy="260350"/>
          </a:xfrm>
        </p:spPr>
        <p:txBody>
          <a:bodyPr/>
          <a:lstStyle>
            <a:lvl1pPr>
              <a:defRPr sz="1000"/>
            </a:lvl1pPr>
          </a:lstStyle>
          <a:p>
            <a:pPr>
              <a:defRPr/>
            </a:pPr>
            <a:fld id="{0B01AFC1-D54B-4819-9890-82C9CFD768A9}"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7698ACF-6EA8-4F9C-B1D9-1390CE223C3B}" type="datetime1">
              <a:rPr lang="fr-FR"/>
              <a:pPr>
                <a:defRPr/>
              </a:pPr>
              <a:t>06/10/2013</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8739FDE-7D57-4C5D-BA2B-9C3F6557C2F2}"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250825" y="115888"/>
            <a:ext cx="8713788" cy="576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1281263-BE3F-43FB-A943-5FE575A5ED1C}" type="datetime1">
              <a:rPr lang="fr-FR"/>
              <a:pPr>
                <a:defRPr/>
              </a:pPr>
              <a:t>06/10/2013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91D9B5-1183-4F9B-B4A5-C30303D69E55}"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64" r:id="rId7"/>
  </p:sldLayoutIdLst>
  <p:hf hdr="0" ftr="0" dt="0"/>
  <p:txStyles>
    <p:titleStyle>
      <a:lvl1pPr algn="ctr" rtl="0" eaLnBrk="0" fontAlgn="base" hangingPunct="0">
        <a:spcBef>
          <a:spcPct val="0"/>
        </a:spcBef>
        <a:spcAft>
          <a:spcPct val="0"/>
        </a:spcAft>
        <a:defRPr sz="2500" kern="1200">
          <a:solidFill>
            <a:schemeClr val="tx1"/>
          </a:solidFill>
          <a:latin typeface="+mj-lt"/>
          <a:ea typeface="+mj-ea"/>
          <a:cs typeface="+mj-cs"/>
        </a:defRPr>
      </a:lvl1pPr>
      <a:lvl2pPr algn="ctr" rtl="0" eaLnBrk="0" fontAlgn="base" hangingPunct="0">
        <a:spcBef>
          <a:spcPct val="0"/>
        </a:spcBef>
        <a:spcAft>
          <a:spcPct val="0"/>
        </a:spcAft>
        <a:defRPr sz="2500">
          <a:solidFill>
            <a:schemeClr val="tx1"/>
          </a:solidFill>
          <a:latin typeface="Calibri" pitchFamily="34" charset="0"/>
        </a:defRPr>
      </a:lvl2pPr>
      <a:lvl3pPr algn="ctr" rtl="0" eaLnBrk="0" fontAlgn="base" hangingPunct="0">
        <a:spcBef>
          <a:spcPct val="0"/>
        </a:spcBef>
        <a:spcAft>
          <a:spcPct val="0"/>
        </a:spcAft>
        <a:defRPr sz="2500">
          <a:solidFill>
            <a:schemeClr val="tx1"/>
          </a:solidFill>
          <a:latin typeface="Calibri" pitchFamily="34" charset="0"/>
        </a:defRPr>
      </a:lvl3pPr>
      <a:lvl4pPr algn="ctr" rtl="0" eaLnBrk="0" fontAlgn="base" hangingPunct="0">
        <a:spcBef>
          <a:spcPct val="0"/>
        </a:spcBef>
        <a:spcAft>
          <a:spcPct val="0"/>
        </a:spcAft>
        <a:defRPr sz="2500">
          <a:solidFill>
            <a:schemeClr val="tx1"/>
          </a:solidFill>
          <a:latin typeface="Calibri" pitchFamily="34" charset="0"/>
        </a:defRPr>
      </a:lvl4pPr>
      <a:lvl5pPr algn="ctr" rtl="0" eaLnBrk="0" fontAlgn="base" hangingPunct="0">
        <a:spcBef>
          <a:spcPct val="0"/>
        </a:spcBef>
        <a:spcAft>
          <a:spcPct val="0"/>
        </a:spcAft>
        <a:defRPr sz="2500">
          <a:solidFill>
            <a:schemeClr val="tx1"/>
          </a:solidFill>
          <a:latin typeface="Calibri" pitchFamily="34" charset="0"/>
        </a:defRPr>
      </a:lvl5pPr>
      <a:lvl6pPr marL="457200" algn="ctr" rtl="0" fontAlgn="base">
        <a:spcBef>
          <a:spcPct val="0"/>
        </a:spcBef>
        <a:spcAft>
          <a:spcPct val="0"/>
        </a:spcAft>
        <a:defRPr sz="2700">
          <a:solidFill>
            <a:schemeClr val="tx1"/>
          </a:solidFill>
          <a:latin typeface="Calibri" pitchFamily="34" charset="0"/>
        </a:defRPr>
      </a:lvl6pPr>
      <a:lvl7pPr marL="914400" algn="ctr" rtl="0" fontAlgn="base">
        <a:spcBef>
          <a:spcPct val="0"/>
        </a:spcBef>
        <a:spcAft>
          <a:spcPct val="0"/>
        </a:spcAft>
        <a:defRPr sz="2700">
          <a:solidFill>
            <a:schemeClr val="tx1"/>
          </a:solidFill>
          <a:latin typeface="Calibri" pitchFamily="34" charset="0"/>
        </a:defRPr>
      </a:lvl7pPr>
      <a:lvl8pPr marL="1371600" algn="ctr" rtl="0" fontAlgn="base">
        <a:spcBef>
          <a:spcPct val="0"/>
        </a:spcBef>
        <a:spcAft>
          <a:spcPct val="0"/>
        </a:spcAft>
        <a:defRPr sz="2700">
          <a:solidFill>
            <a:schemeClr val="tx1"/>
          </a:solidFill>
          <a:latin typeface="Calibri" pitchFamily="34" charset="0"/>
        </a:defRPr>
      </a:lvl8pPr>
      <a:lvl9pPr marL="1828800" algn="ctr" rtl="0" fontAlgn="base">
        <a:spcBef>
          <a:spcPct val="0"/>
        </a:spcBef>
        <a:spcAft>
          <a:spcPct val="0"/>
        </a:spcAft>
        <a:defRPr sz="27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2"/>
          <p:cNvSpPr>
            <a:spLocks noGrp="1"/>
          </p:cNvSpPr>
          <p:nvPr>
            <p:ph type="title"/>
          </p:nvPr>
        </p:nvSpPr>
        <p:spPr>
          <a:xfrm>
            <a:off x="179388" y="44450"/>
            <a:ext cx="8785225" cy="576263"/>
          </a:xfrm>
        </p:spPr>
        <p:txBody>
          <a:bodyPr/>
          <a:lstStyle/>
          <a:p>
            <a:r>
              <a:rPr lang="fr-CH" smtClean="0"/>
              <a:t>Surface viticole mondiale</a:t>
            </a:r>
            <a:endParaRPr lang="fr-FR" smtClean="0"/>
          </a:p>
        </p:txBody>
      </p:sp>
      <p:sp>
        <p:nvSpPr>
          <p:cNvPr id="4" name="Espace réservé du numéro de diapositive 3"/>
          <p:cNvSpPr>
            <a:spLocks noGrp="1"/>
          </p:cNvSpPr>
          <p:nvPr>
            <p:ph type="sldNum" sz="quarter" idx="12"/>
          </p:nvPr>
        </p:nvSpPr>
        <p:spPr/>
        <p:txBody>
          <a:bodyPr/>
          <a:lstStyle/>
          <a:p>
            <a:pPr>
              <a:defRPr/>
            </a:pPr>
            <a:fld id="{6CC1C02B-B6B3-4866-BB74-69B84775A5A9}" type="slidenum">
              <a:rPr lang="fr-FR" smtClean="0"/>
              <a:pPr>
                <a:defRPr/>
              </a:pPr>
              <a:t>1</a:t>
            </a:fld>
            <a:endParaRPr lang="fr-FR" dirty="0"/>
          </a:p>
        </p:txBody>
      </p:sp>
      <p:pic>
        <p:nvPicPr>
          <p:cNvPr id="8196" name="Picture 2"/>
          <p:cNvPicPr>
            <a:picLocks noChangeAspect="1" noChangeArrowheads="1"/>
          </p:cNvPicPr>
          <p:nvPr/>
        </p:nvPicPr>
        <p:blipFill>
          <a:blip r:embed="rId2" cstate="print"/>
          <a:srcRect/>
          <a:stretch>
            <a:fillRect/>
          </a:stretch>
        </p:blipFill>
        <p:spPr bwMode="auto">
          <a:xfrm>
            <a:off x="1154113" y="765175"/>
            <a:ext cx="6807200" cy="4319588"/>
          </a:xfrm>
          <a:prstGeom prst="rect">
            <a:avLst/>
          </a:prstGeom>
          <a:noFill/>
          <a:ln w="9525">
            <a:noFill/>
            <a:miter lim="800000"/>
            <a:headEnd/>
            <a:tailEnd/>
          </a:ln>
        </p:spPr>
      </p:pic>
      <p:pic>
        <p:nvPicPr>
          <p:cNvPr id="8197" name="Picture 7"/>
          <p:cNvPicPr>
            <a:picLocks noChangeAspect="1" noChangeArrowheads="1"/>
          </p:cNvPicPr>
          <p:nvPr/>
        </p:nvPicPr>
        <p:blipFill>
          <a:blip r:embed="rId3" cstate="print"/>
          <a:srcRect/>
          <a:stretch>
            <a:fillRect/>
          </a:stretch>
        </p:blipFill>
        <p:spPr bwMode="auto">
          <a:xfrm>
            <a:off x="179388" y="6453188"/>
            <a:ext cx="936625" cy="285750"/>
          </a:xfrm>
          <a:prstGeom prst="rect">
            <a:avLst/>
          </a:prstGeom>
          <a:noFill/>
          <a:ln w="9525">
            <a:noFill/>
            <a:miter lim="800000"/>
            <a:headEnd/>
            <a:tailEnd/>
          </a:ln>
        </p:spPr>
      </p:pic>
      <p:grpSp>
        <p:nvGrpSpPr>
          <p:cNvPr id="8198" name="Groupe 16"/>
          <p:cNvGrpSpPr>
            <a:grpSpLocks/>
          </p:cNvGrpSpPr>
          <p:nvPr/>
        </p:nvGrpSpPr>
        <p:grpSpPr bwMode="auto">
          <a:xfrm>
            <a:off x="3395663" y="5516563"/>
            <a:ext cx="2400300" cy="833437"/>
            <a:chOff x="3262511" y="5517232"/>
            <a:chExt cx="2400614" cy="832520"/>
          </a:xfrm>
        </p:grpSpPr>
        <p:pic>
          <p:nvPicPr>
            <p:cNvPr id="8199" name="Picture 4"/>
            <p:cNvPicPr>
              <a:picLocks noChangeAspect="1" noChangeArrowheads="1"/>
            </p:cNvPicPr>
            <p:nvPr/>
          </p:nvPicPr>
          <p:blipFill>
            <a:blip r:embed="rId4" cstate="print"/>
            <a:srcRect/>
            <a:stretch>
              <a:fillRect/>
            </a:stretch>
          </p:blipFill>
          <p:spPr bwMode="auto">
            <a:xfrm>
              <a:off x="3275856" y="5589240"/>
              <a:ext cx="1771650" cy="504825"/>
            </a:xfrm>
            <a:prstGeom prst="rect">
              <a:avLst/>
            </a:prstGeom>
            <a:noFill/>
            <a:ln w="9525">
              <a:noFill/>
              <a:miter lim="800000"/>
              <a:headEnd/>
              <a:tailEnd/>
            </a:ln>
          </p:spPr>
        </p:pic>
        <p:pic>
          <p:nvPicPr>
            <p:cNvPr id="8200" name="Picture 5"/>
            <p:cNvPicPr>
              <a:picLocks noChangeAspect="1" noChangeArrowheads="1"/>
            </p:cNvPicPr>
            <p:nvPr/>
          </p:nvPicPr>
          <p:blipFill>
            <a:blip r:embed="rId5" cstate="print"/>
            <a:srcRect/>
            <a:stretch>
              <a:fillRect/>
            </a:stretch>
          </p:blipFill>
          <p:spPr bwMode="auto">
            <a:xfrm>
              <a:off x="3262511" y="5828159"/>
              <a:ext cx="1790700" cy="266700"/>
            </a:xfrm>
            <a:prstGeom prst="rect">
              <a:avLst/>
            </a:prstGeom>
            <a:noFill/>
            <a:ln w="9525">
              <a:noFill/>
              <a:miter lim="800000"/>
              <a:headEnd/>
              <a:tailEnd/>
            </a:ln>
          </p:spPr>
        </p:pic>
        <p:pic>
          <p:nvPicPr>
            <p:cNvPr id="8201" name="Picture 8"/>
            <p:cNvPicPr>
              <a:picLocks noChangeAspect="1" noChangeArrowheads="1"/>
            </p:cNvPicPr>
            <p:nvPr/>
          </p:nvPicPr>
          <p:blipFill>
            <a:blip r:embed="rId6" cstate="print"/>
            <a:srcRect r="30119"/>
            <a:stretch>
              <a:fillRect/>
            </a:stretch>
          </p:blipFill>
          <p:spPr bwMode="auto">
            <a:xfrm>
              <a:off x="5076056" y="5517232"/>
              <a:ext cx="587069" cy="360040"/>
            </a:xfrm>
            <a:prstGeom prst="rect">
              <a:avLst/>
            </a:prstGeom>
            <a:noFill/>
            <a:ln w="9525">
              <a:noFill/>
              <a:miter lim="800000"/>
              <a:headEnd/>
              <a:tailEnd/>
            </a:ln>
          </p:spPr>
        </p:pic>
        <p:pic>
          <p:nvPicPr>
            <p:cNvPr id="8202" name="Picture 4"/>
            <p:cNvPicPr>
              <a:picLocks noChangeAspect="1" noChangeArrowheads="1"/>
            </p:cNvPicPr>
            <p:nvPr/>
          </p:nvPicPr>
          <p:blipFill>
            <a:blip r:embed="rId4" cstate="print"/>
            <a:srcRect t="49062"/>
            <a:stretch>
              <a:fillRect/>
            </a:stretch>
          </p:blipFill>
          <p:spPr bwMode="auto">
            <a:xfrm>
              <a:off x="3275831" y="6092602"/>
              <a:ext cx="1771650" cy="2571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p:nvPr>
        </p:nvSpPr>
        <p:spPr>
          <a:xfrm>
            <a:off x="179388" y="44450"/>
            <a:ext cx="8785225" cy="576263"/>
          </a:xfrm>
        </p:spPr>
        <p:txBody>
          <a:bodyPr/>
          <a:lstStyle/>
          <a:p>
            <a:r>
              <a:rPr lang="fr-CH" smtClean="0"/>
              <a:t>Consommation de vin en Suisse</a:t>
            </a:r>
            <a:endParaRPr lang="fr-FR" smtClean="0"/>
          </a:p>
        </p:txBody>
      </p:sp>
      <p:sp>
        <p:nvSpPr>
          <p:cNvPr id="4" name="Espace réservé du numéro de diapositive 3"/>
          <p:cNvSpPr>
            <a:spLocks noGrp="1"/>
          </p:cNvSpPr>
          <p:nvPr>
            <p:ph type="sldNum" sz="quarter" idx="12"/>
          </p:nvPr>
        </p:nvSpPr>
        <p:spPr/>
        <p:txBody>
          <a:bodyPr/>
          <a:lstStyle/>
          <a:p>
            <a:pPr>
              <a:defRPr/>
            </a:pPr>
            <a:fld id="{5E2A2B53-7240-412D-80A8-84D410EDD5C2}" type="slidenum">
              <a:rPr lang="fr-FR" smtClean="0"/>
              <a:pPr>
                <a:defRPr/>
              </a:pPr>
              <a:t>10</a:t>
            </a:fld>
            <a:endParaRPr lang="fr-FR" dirty="0"/>
          </a:p>
        </p:txBody>
      </p:sp>
      <p:pic>
        <p:nvPicPr>
          <p:cNvPr id="17412" name="Picture 11"/>
          <p:cNvPicPr>
            <a:picLocks noChangeAspect="1" noChangeArrowheads="1"/>
          </p:cNvPicPr>
          <p:nvPr/>
        </p:nvPicPr>
        <p:blipFill>
          <a:blip r:embed="rId2" cstate="print"/>
          <a:srcRect/>
          <a:stretch>
            <a:fillRect/>
          </a:stretch>
        </p:blipFill>
        <p:spPr bwMode="auto">
          <a:xfrm>
            <a:off x="1214438" y="1114425"/>
            <a:ext cx="671512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3"/>
          <p:cNvSpPr>
            <a:spLocks noGrp="1"/>
          </p:cNvSpPr>
          <p:nvPr>
            <p:ph idx="1"/>
          </p:nvPr>
        </p:nvSpPr>
        <p:spPr>
          <a:xfrm>
            <a:off x="179388" y="908050"/>
            <a:ext cx="8785225" cy="5218113"/>
          </a:xfrm>
        </p:spPr>
        <p:txBody>
          <a:bodyPr/>
          <a:lstStyle/>
          <a:p>
            <a:pPr>
              <a:buFontTx/>
              <a:buChar char="-"/>
            </a:pPr>
            <a:r>
              <a:rPr lang="fr-CH" smtClean="0"/>
              <a:t>La situation mondiale s’équilibre grâce aux nouveaux pays consommateurs.</a:t>
            </a:r>
          </a:p>
          <a:p>
            <a:pPr>
              <a:buFontTx/>
              <a:buChar char="-"/>
            </a:pPr>
            <a:endParaRPr lang="fr-CH" smtClean="0"/>
          </a:p>
          <a:p>
            <a:pPr>
              <a:buFontTx/>
              <a:buChar char="-"/>
            </a:pPr>
            <a:r>
              <a:rPr lang="fr-CH" smtClean="0"/>
              <a:t>A contrario la Suisse n’arrive pas à équilibrer son marché car l’écoulement de sa production viticole est confinée au seul marché intérieur. </a:t>
            </a:r>
          </a:p>
          <a:p>
            <a:pPr>
              <a:buFontTx/>
              <a:buChar char="-"/>
            </a:pPr>
            <a:endParaRPr lang="fr-CH" smtClean="0"/>
          </a:p>
          <a:p>
            <a:pPr>
              <a:buFontTx/>
              <a:buChar char="-"/>
            </a:pPr>
            <a:r>
              <a:rPr lang="fr-CH" smtClean="0"/>
              <a:t>La consommation générale en Suisse est en baisse, en raison de changements d’habitudes de consommation et d’une lutte sournoise mais intense des milieux antialcoolique.  </a:t>
            </a:r>
          </a:p>
          <a:p>
            <a:pPr>
              <a:buFontTx/>
              <a:buChar char="-"/>
            </a:pPr>
            <a:endParaRPr lang="fr-CH" smtClean="0"/>
          </a:p>
          <a:p>
            <a:pPr>
              <a:buFontTx/>
              <a:buChar char="-"/>
            </a:pPr>
            <a:r>
              <a:rPr lang="fr-CH" smtClean="0"/>
              <a:t>Les vins du pays dans un climat de baisse de consommation sont en plus très concurrencés  par des vins étrangers devenus encore plus attractifs avec les effets du change et le tourisme d’achat.  </a:t>
            </a:r>
          </a:p>
        </p:txBody>
      </p:sp>
      <p:sp>
        <p:nvSpPr>
          <p:cNvPr id="18435" name="Titre 1"/>
          <p:cNvSpPr>
            <a:spLocks noGrp="1"/>
          </p:cNvSpPr>
          <p:nvPr>
            <p:ph type="title"/>
          </p:nvPr>
        </p:nvSpPr>
        <p:spPr>
          <a:xfrm>
            <a:off x="179388" y="44450"/>
            <a:ext cx="8785225" cy="576263"/>
          </a:xfrm>
        </p:spPr>
        <p:txBody>
          <a:bodyPr/>
          <a:lstStyle/>
          <a:p>
            <a:r>
              <a:rPr lang="fr-CH" smtClean="0"/>
              <a:t>Constats </a:t>
            </a:r>
            <a:endParaRPr lang="fr-FR" smtClean="0"/>
          </a:p>
        </p:txBody>
      </p:sp>
      <p:sp>
        <p:nvSpPr>
          <p:cNvPr id="3" name="Espace réservé du numéro de diapositive 2"/>
          <p:cNvSpPr>
            <a:spLocks noGrp="1"/>
          </p:cNvSpPr>
          <p:nvPr>
            <p:ph type="sldNum" sz="quarter" idx="12"/>
          </p:nvPr>
        </p:nvSpPr>
        <p:spPr/>
        <p:txBody>
          <a:bodyPr/>
          <a:lstStyle/>
          <a:p>
            <a:pPr>
              <a:defRPr/>
            </a:pPr>
            <a:fld id="{3F67DC12-CD17-4993-BAEB-C03BF1B11A7C}" type="slidenum">
              <a:rPr lang="fr-FR" smtClean="0"/>
              <a:pPr>
                <a:defRPr/>
              </a:pPr>
              <a:t>11</a:t>
            </a:fld>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1"/>
          <p:cNvSpPr>
            <a:spLocks noGrp="1"/>
          </p:cNvSpPr>
          <p:nvPr>
            <p:ph idx="1"/>
          </p:nvPr>
        </p:nvSpPr>
        <p:spPr>
          <a:xfrm>
            <a:off x="179388" y="908050"/>
            <a:ext cx="8785225" cy="5218113"/>
          </a:xfrm>
        </p:spPr>
        <p:txBody>
          <a:bodyPr/>
          <a:lstStyle/>
          <a:p>
            <a:pPr>
              <a:buFontTx/>
              <a:buChar char="-"/>
            </a:pPr>
            <a:r>
              <a:rPr lang="fr-CH" smtClean="0"/>
              <a:t> Intensifier les efforts de marketing et de promotion en Suisse et à l’étranger et    ceci à tous les échelons.</a:t>
            </a:r>
          </a:p>
          <a:p>
            <a:r>
              <a:rPr lang="fr-CH" smtClean="0"/>
              <a:t>- Oublier le fédéralisme dans les slogans de promotion du vin suisse.  </a:t>
            </a:r>
          </a:p>
          <a:p>
            <a:r>
              <a:rPr lang="fr-CH" smtClean="0"/>
              <a:t>- Ouvrir de nouveaux marchés  (exportation)</a:t>
            </a:r>
          </a:p>
          <a:p>
            <a:endParaRPr lang="fr-CH" smtClean="0"/>
          </a:p>
          <a:p>
            <a:pPr>
              <a:buFontTx/>
              <a:buChar char="-"/>
            </a:pPr>
            <a:r>
              <a:rPr lang="fr-CH" smtClean="0"/>
              <a:t> Mettre tout en œuvre pour avoir constamment un marché équilibré.  Mieux vaut un très léger manque que des excédents structurels. Introduction de PLC. </a:t>
            </a:r>
          </a:p>
          <a:p>
            <a:endParaRPr lang="fr-CH" smtClean="0"/>
          </a:p>
          <a:p>
            <a:pPr>
              <a:buFontTx/>
              <a:buChar char="-"/>
            </a:pPr>
            <a:r>
              <a:rPr lang="fr-CH" smtClean="0"/>
              <a:t> Toujours avoir à l’esprit la recherche du haut de gamme et la meilleure qualité possible  </a:t>
            </a:r>
          </a:p>
          <a:p>
            <a:endParaRPr lang="fr-CH" smtClean="0"/>
          </a:p>
          <a:p>
            <a:r>
              <a:rPr lang="fr-CH" smtClean="0"/>
              <a:t>-  Au pire réduire la surface viticole pour pouvoir faire subsister les meilleures zones. </a:t>
            </a:r>
          </a:p>
          <a:p>
            <a:pPr>
              <a:buFontTx/>
              <a:buChar char="-"/>
            </a:pPr>
            <a:endParaRPr lang="fr-FR" smtClean="0"/>
          </a:p>
        </p:txBody>
      </p:sp>
      <p:sp>
        <p:nvSpPr>
          <p:cNvPr id="19459" name="Titre 2"/>
          <p:cNvSpPr>
            <a:spLocks noGrp="1"/>
          </p:cNvSpPr>
          <p:nvPr>
            <p:ph type="title"/>
          </p:nvPr>
        </p:nvSpPr>
        <p:spPr>
          <a:xfrm>
            <a:off x="179388" y="44450"/>
            <a:ext cx="8785225" cy="576263"/>
          </a:xfrm>
        </p:spPr>
        <p:txBody>
          <a:bodyPr/>
          <a:lstStyle/>
          <a:p>
            <a:r>
              <a:rPr lang="fr-CH" smtClean="0"/>
              <a:t>Pistes de réflexions </a:t>
            </a:r>
            <a:endParaRPr lang="fr-FR" smtClean="0"/>
          </a:p>
        </p:txBody>
      </p:sp>
      <p:sp>
        <p:nvSpPr>
          <p:cNvPr id="4" name="Espace réservé du numéro de diapositive 3"/>
          <p:cNvSpPr>
            <a:spLocks noGrp="1"/>
          </p:cNvSpPr>
          <p:nvPr>
            <p:ph type="sldNum" sz="quarter" idx="12"/>
          </p:nvPr>
        </p:nvSpPr>
        <p:spPr/>
        <p:txBody>
          <a:bodyPr/>
          <a:lstStyle/>
          <a:p>
            <a:pPr>
              <a:defRPr/>
            </a:pPr>
            <a:fld id="{909379B6-24F1-4C65-BA07-BC1D9BA24633}" type="slidenum">
              <a:rPr lang="fr-FR" smtClean="0"/>
              <a:pPr>
                <a:defRPr/>
              </a:pPr>
              <a:t>12</a:t>
            </a:fld>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2"/>
          <p:cNvSpPr>
            <a:spLocks noGrp="1"/>
          </p:cNvSpPr>
          <p:nvPr>
            <p:ph type="title"/>
          </p:nvPr>
        </p:nvSpPr>
        <p:spPr>
          <a:xfrm>
            <a:off x="179388" y="44450"/>
            <a:ext cx="8785225" cy="576263"/>
          </a:xfrm>
        </p:spPr>
        <p:txBody>
          <a:bodyPr/>
          <a:lstStyle/>
          <a:p>
            <a:r>
              <a:rPr lang="fr-CH" smtClean="0"/>
              <a:t>Vignes - Europe</a:t>
            </a:r>
            <a:endParaRPr lang="fr-FR" smtClean="0"/>
          </a:p>
        </p:txBody>
      </p:sp>
      <p:sp>
        <p:nvSpPr>
          <p:cNvPr id="4" name="Espace réservé du numéro de diapositive 3"/>
          <p:cNvSpPr>
            <a:spLocks noGrp="1"/>
          </p:cNvSpPr>
          <p:nvPr>
            <p:ph type="sldNum" sz="quarter" idx="12"/>
          </p:nvPr>
        </p:nvSpPr>
        <p:spPr/>
        <p:txBody>
          <a:bodyPr/>
          <a:lstStyle/>
          <a:p>
            <a:pPr>
              <a:defRPr/>
            </a:pPr>
            <a:fld id="{13C97344-11E4-4994-96A2-72C654DA7478}" type="slidenum">
              <a:rPr lang="fr-FR" smtClean="0"/>
              <a:pPr>
                <a:defRPr/>
              </a:pPr>
              <a:t>2</a:t>
            </a:fld>
            <a:endParaRPr lang="fr-FR" dirty="0"/>
          </a:p>
        </p:txBody>
      </p:sp>
      <p:pic>
        <p:nvPicPr>
          <p:cNvPr id="9220" name="Picture 7"/>
          <p:cNvPicPr>
            <a:picLocks noChangeAspect="1" noChangeArrowheads="1"/>
          </p:cNvPicPr>
          <p:nvPr/>
        </p:nvPicPr>
        <p:blipFill>
          <a:blip r:embed="rId2" cstate="print"/>
          <a:srcRect/>
          <a:stretch>
            <a:fillRect/>
          </a:stretch>
        </p:blipFill>
        <p:spPr bwMode="auto">
          <a:xfrm>
            <a:off x="179388" y="6453188"/>
            <a:ext cx="936625" cy="285750"/>
          </a:xfrm>
          <a:prstGeom prst="rect">
            <a:avLst/>
          </a:prstGeom>
          <a:noFill/>
          <a:ln w="9525">
            <a:noFill/>
            <a:miter lim="800000"/>
            <a:headEnd/>
            <a:tailEnd/>
          </a:ln>
        </p:spPr>
      </p:pic>
      <p:pic>
        <p:nvPicPr>
          <p:cNvPr id="9221" name="Picture 2"/>
          <p:cNvPicPr>
            <a:picLocks noChangeAspect="1" noChangeArrowheads="1"/>
          </p:cNvPicPr>
          <p:nvPr/>
        </p:nvPicPr>
        <p:blipFill>
          <a:blip r:embed="rId3" cstate="print"/>
          <a:srcRect r="1076" b="2580"/>
          <a:stretch>
            <a:fillRect/>
          </a:stretch>
        </p:blipFill>
        <p:spPr bwMode="auto">
          <a:xfrm>
            <a:off x="1547813" y="692150"/>
            <a:ext cx="6048375" cy="3748088"/>
          </a:xfrm>
          <a:prstGeom prst="rect">
            <a:avLst/>
          </a:prstGeom>
          <a:noFill/>
          <a:ln w="9525">
            <a:noFill/>
            <a:miter lim="800000"/>
            <a:headEnd/>
            <a:tailEnd/>
          </a:ln>
        </p:spPr>
      </p:pic>
      <p:grpSp>
        <p:nvGrpSpPr>
          <p:cNvPr id="9222" name="Groupe 13"/>
          <p:cNvGrpSpPr>
            <a:grpSpLocks/>
          </p:cNvGrpSpPr>
          <p:nvPr/>
        </p:nvGrpSpPr>
        <p:grpSpPr bwMode="auto">
          <a:xfrm>
            <a:off x="3595688" y="4868863"/>
            <a:ext cx="1939925" cy="1766887"/>
            <a:chOff x="395536" y="4974336"/>
            <a:chExt cx="1939406" cy="1767032"/>
          </a:xfrm>
        </p:grpSpPr>
        <p:pic>
          <p:nvPicPr>
            <p:cNvPr id="9224" name="Picture 3"/>
            <p:cNvPicPr>
              <a:picLocks noChangeAspect="1" noChangeArrowheads="1"/>
            </p:cNvPicPr>
            <p:nvPr/>
          </p:nvPicPr>
          <p:blipFill>
            <a:blip r:embed="rId4" cstate="print"/>
            <a:srcRect t="5618"/>
            <a:stretch>
              <a:fillRect/>
            </a:stretch>
          </p:blipFill>
          <p:spPr bwMode="auto">
            <a:xfrm>
              <a:off x="395536" y="4974336"/>
              <a:ext cx="1337189" cy="1767032"/>
            </a:xfrm>
            <a:prstGeom prst="rect">
              <a:avLst/>
            </a:prstGeom>
            <a:noFill/>
            <a:ln w="9525">
              <a:noFill/>
              <a:miter lim="800000"/>
              <a:headEnd/>
              <a:tailEnd/>
            </a:ln>
          </p:spPr>
        </p:pic>
        <p:pic>
          <p:nvPicPr>
            <p:cNvPr id="9225" name="Picture 4"/>
            <p:cNvPicPr>
              <a:picLocks noChangeAspect="1" noChangeArrowheads="1"/>
            </p:cNvPicPr>
            <p:nvPr/>
          </p:nvPicPr>
          <p:blipFill>
            <a:blip r:embed="rId5" cstate="print"/>
            <a:srcRect l="7828" t="4868"/>
            <a:stretch>
              <a:fillRect/>
            </a:stretch>
          </p:blipFill>
          <p:spPr bwMode="auto">
            <a:xfrm>
              <a:off x="1696836" y="4974336"/>
              <a:ext cx="638106" cy="1693976"/>
            </a:xfrm>
            <a:prstGeom prst="rect">
              <a:avLst/>
            </a:prstGeom>
            <a:noFill/>
            <a:ln w="9525">
              <a:noFill/>
              <a:miter lim="800000"/>
              <a:headEnd/>
              <a:tailEnd/>
            </a:ln>
          </p:spPr>
        </p:pic>
      </p:grpSp>
      <p:pic>
        <p:nvPicPr>
          <p:cNvPr id="9223" name="Picture 8"/>
          <p:cNvPicPr>
            <a:picLocks noChangeAspect="1" noChangeArrowheads="1"/>
          </p:cNvPicPr>
          <p:nvPr/>
        </p:nvPicPr>
        <p:blipFill>
          <a:blip r:embed="rId6" cstate="print"/>
          <a:srcRect r="30119"/>
          <a:stretch>
            <a:fillRect/>
          </a:stretch>
        </p:blipFill>
        <p:spPr bwMode="auto">
          <a:xfrm>
            <a:off x="5424488" y="4797425"/>
            <a:ext cx="587375" cy="360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2"/>
          <p:cNvSpPr>
            <a:spLocks noGrp="1"/>
          </p:cNvSpPr>
          <p:nvPr>
            <p:ph type="title"/>
          </p:nvPr>
        </p:nvSpPr>
        <p:spPr>
          <a:xfrm>
            <a:off x="179388" y="44450"/>
            <a:ext cx="8785225" cy="576263"/>
          </a:xfrm>
        </p:spPr>
        <p:txBody>
          <a:bodyPr/>
          <a:lstStyle/>
          <a:p>
            <a:r>
              <a:rPr lang="fr-CH" smtClean="0"/>
              <a:t>Vignes - Asie</a:t>
            </a:r>
            <a:endParaRPr lang="fr-FR" smtClean="0"/>
          </a:p>
        </p:txBody>
      </p:sp>
      <p:sp>
        <p:nvSpPr>
          <p:cNvPr id="4" name="Espace réservé du numéro de diapositive 3"/>
          <p:cNvSpPr>
            <a:spLocks noGrp="1"/>
          </p:cNvSpPr>
          <p:nvPr>
            <p:ph type="sldNum" sz="quarter" idx="12"/>
          </p:nvPr>
        </p:nvSpPr>
        <p:spPr/>
        <p:txBody>
          <a:bodyPr/>
          <a:lstStyle/>
          <a:p>
            <a:pPr>
              <a:defRPr/>
            </a:pPr>
            <a:fld id="{5C8344AE-2A0E-40C1-B6A9-6D895FD40601}" type="slidenum">
              <a:rPr lang="fr-FR" smtClean="0"/>
              <a:pPr>
                <a:defRPr/>
              </a:pPr>
              <a:t>3</a:t>
            </a:fld>
            <a:endParaRPr lang="fr-FR" dirty="0"/>
          </a:p>
        </p:txBody>
      </p:sp>
      <p:pic>
        <p:nvPicPr>
          <p:cNvPr id="10244" name="Picture 2"/>
          <p:cNvPicPr>
            <a:picLocks noChangeAspect="1" noChangeArrowheads="1"/>
          </p:cNvPicPr>
          <p:nvPr/>
        </p:nvPicPr>
        <p:blipFill>
          <a:blip r:embed="rId2" cstate="print"/>
          <a:srcRect t="3645"/>
          <a:stretch>
            <a:fillRect/>
          </a:stretch>
        </p:blipFill>
        <p:spPr bwMode="auto">
          <a:xfrm>
            <a:off x="949325" y="760413"/>
            <a:ext cx="7223125" cy="4057650"/>
          </a:xfrm>
          <a:prstGeom prst="rect">
            <a:avLst/>
          </a:prstGeom>
          <a:noFill/>
          <a:ln w="9525">
            <a:noFill/>
            <a:miter lim="800000"/>
            <a:headEnd/>
            <a:tailEnd/>
          </a:ln>
        </p:spPr>
      </p:pic>
      <p:grpSp>
        <p:nvGrpSpPr>
          <p:cNvPr id="10245" name="Groupe 12"/>
          <p:cNvGrpSpPr>
            <a:grpSpLocks/>
          </p:cNvGrpSpPr>
          <p:nvPr/>
        </p:nvGrpSpPr>
        <p:grpSpPr bwMode="auto">
          <a:xfrm>
            <a:off x="3624263" y="5200650"/>
            <a:ext cx="1881187" cy="1323975"/>
            <a:chOff x="251520" y="5229200"/>
            <a:chExt cx="1880495" cy="1323975"/>
          </a:xfrm>
        </p:grpSpPr>
        <p:pic>
          <p:nvPicPr>
            <p:cNvPr id="10248" name="Picture 3"/>
            <p:cNvPicPr>
              <a:picLocks noChangeAspect="1" noChangeArrowheads="1"/>
            </p:cNvPicPr>
            <p:nvPr/>
          </p:nvPicPr>
          <p:blipFill>
            <a:blip r:embed="rId3" cstate="print"/>
            <a:srcRect/>
            <a:stretch>
              <a:fillRect/>
            </a:stretch>
          </p:blipFill>
          <p:spPr bwMode="auto">
            <a:xfrm>
              <a:off x="251520" y="5229200"/>
              <a:ext cx="1266825" cy="1323975"/>
            </a:xfrm>
            <a:prstGeom prst="rect">
              <a:avLst/>
            </a:prstGeom>
            <a:noFill/>
            <a:ln w="9525">
              <a:noFill/>
              <a:miter lim="800000"/>
              <a:headEnd/>
              <a:tailEnd/>
            </a:ln>
          </p:spPr>
        </p:pic>
        <p:pic>
          <p:nvPicPr>
            <p:cNvPr id="10249" name="Picture 4"/>
            <p:cNvPicPr>
              <a:picLocks noChangeAspect="1" noChangeArrowheads="1"/>
            </p:cNvPicPr>
            <p:nvPr/>
          </p:nvPicPr>
          <p:blipFill>
            <a:blip r:embed="rId4" cstate="print"/>
            <a:srcRect l="6395"/>
            <a:stretch>
              <a:fillRect/>
            </a:stretch>
          </p:blipFill>
          <p:spPr bwMode="auto">
            <a:xfrm>
              <a:off x="1498986" y="5239631"/>
              <a:ext cx="633029" cy="1247775"/>
            </a:xfrm>
            <a:prstGeom prst="rect">
              <a:avLst/>
            </a:prstGeom>
            <a:noFill/>
            <a:ln w="9525">
              <a:noFill/>
              <a:miter lim="800000"/>
              <a:headEnd/>
              <a:tailEnd/>
            </a:ln>
          </p:spPr>
        </p:pic>
      </p:grpSp>
      <p:pic>
        <p:nvPicPr>
          <p:cNvPr id="10246" name="Picture 7"/>
          <p:cNvPicPr>
            <a:picLocks noChangeAspect="1" noChangeArrowheads="1"/>
          </p:cNvPicPr>
          <p:nvPr/>
        </p:nvPicPr>
        <p:blipFill>
          <a:blip r:embed="rId5" cstate="print"/>
          <a:srcRect/>
          <a:stretch>
            <a:fillRect/>
          </a:stretch>
        </p:blipFill>
        <p:spPr bwMode="auto">
          <a:xfrm>
            <a:off x="179388" y="6453188"/>
            <a:ext cx="936625" cy="285750"/>
          </a:xfrm>
          <a:prstGeom prst="rect">
            <a:avLst/>
          </a:prstGeom>
          <a:noFill/>
          <a:ln w="9525">
            <a:noFill/>
            <a:miter lim="800000"/>
            <a:headEnd/>
            <a:tailEnd/>
          </a:ln>
        </p:spPr>
      </p:pic>
      <p:pic>
        <p:nvPicPr>
          <p:cNvPr id="10247" name="Picture 8"/>
          <p:cNvPicPr>
            <a:picLocks noChangeAspect="1" noChangeArrowheads="1"/>
          </p:cNvPicPr>
          <p:nvPr/>
        </p:nvPicPr>
        <p:blipFill>
          <a:blip r:embed="rId6" cstate="print"/>
          <a:srcRect r="30119"/>
          <a:stretch>
            <a:fillRect/>
          </a:stretch>
        </p:blipFill>
        <p:spPr bwMode="auto">
          <a:xfrm>
            <a:off x="5445125" y="5186363"/>
            <a:ext cx="587375"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2"/>
          <p:cNvSpPr>
            <a:spLocks noGrp="1"/>
          </p:cNvSpPr>
          <p:nvPr>
            <p:ph type="title"/>
          </p:nvPr>
        </p:nvSpPr>
        <p:spPr>
          <a:xfrm>
            <a:off x="179388" y="44450"/>
            <a:ext cx="8785225" cy="576263"/>
          </a:xfrm>
        </p:spPr>
        <p:txBody>
          <a:bodyPr/>
          <a:lstStyle/>
          <a:p>
            <a:r>
              <a:rPr lang="fr-CH" smtClean="0"/>
              <a:t>Vignes - Hémisphère Sud et USA</a:t>
            </a:r>
            <a:endParaRPr lang="fr-FR" smtClean="0"/>
          </a:p>
        </p:txBody>
      </p:sp>
      <p:sp>
        <p:nvSpPr>
          <p:cNvPr id="4" name="Espace réservé du numéro de diapositive 3"/>
          <p:cNvSpPr>
            <a:spLocks noGrp="1"/>
          </p:cNvSpPr>
          <p:nvPr>
            <p:ph type="sldNum" sz="quarter" idx="12"/>
          </p:nvPr>
        </p:nvSpPr>
        <p:spPr/>
        <p:txBody>
          <a:bodyPr/>
          <a:lstStyle/>
          <a:p>
            <a:pPr>
              <a:defRPr/>
            </a:pPr>
            <a:fld id="{8E91E536-0140-4B20-9907-C54F6D50578F}" type="slidenum">
              <a:rPr lang="fr-FR" smtClean="0"/>
              <a:pPr>
                <a:defRPr/>
              </a:pPr>
              <a:t>4</a:t>
            </a:fld>
            <a:endParaRPr lang="fr-FR" dirty="0"/>
          </a:p>
        </p:txBody>
      </p:sp>
      <p:pic>
        <p:nvPicPr>
          <p:cNvPr id="11268" name="Picture 2"/>
          <p:cNvPicPr>
            <a:picLocks noChangeAspect="1" noChangeArrowheads="1"/>
          </p:cNvPicPr>
          <p:nvPr/>
        </p:nvPicPr>
        <p:blipFill>
          <a:blip r:embed="rId2" cstate="print"/>
          <a:srcRect/>
          <a:stretch>
            <a:fillRect/>
          </a:stretch>
        </p:blipFill>
        <p:spPr bwMode="auto">
          <a:xfrm>
            <a:off x="1514475" y="692150"/>
            <a:ext cx="6081713" cy="3940175"/>
          </a:xfrm>
          <a:prstGeom prst="rect">
            <a:avLst/>
          </a:prstGeom>
          <a:noFill/>
          <a:ln w="9525">
            <a:noFill/>
            <a:miter lim="800000"/>
            <a:headEnd/>
            <a:tailEnd/>
          </a:ln>
        </p:spPr>
      </p:pic>
      <p:grpSp>
        <p:nvGrpSpPr>
          <p:cNvPr id="11269" name="Groupe 13"/>
          <p:cNvGrpSpPr>
            <a:grpSpLocks/>
          </p:cNvGrpSpPr>
          <p:nvPr/>
        </p:nvGrpSpPr>
        <p:grpSpPr bwMode="auto">
          <a:xfrm>
            <a:off x="3408363" y="4814888"/>
            <a:ext cx="2324100" cy="1927225"/>
            <a:chOff x="395536" y="4742259"/>
            <a:chExt cx="2323468" cy="1927101"/>
          </a:xfrm>
        </p:grpSpPr>
        <p:pic>
          <p:nvPicPr>
            <p:cNvPr id="11272" name="Picture 3"/>
            <p:cNvPicPr>
              <a:picLocks noChangeAspect="1" noChangeArrowheads="1"/>
            </p:cNvPicPr>
            <p:nvPr/>
          </p:nvPicPr>
          <p:blipFill>
            <a:blip r:embed="rId3" cstate="print"/>
            <a:srcRect b="10080"/>
            <a:stretch>
              <a:fillRect/>
            </a:stretch>
          </p:blipFill>
          <p:spPr bwMode="auto">
            <a:xfrm>
              <a:off x="395536" y="4742259"/>
              <a:ext cx="1762125" cy="1927101"/>
            </a:xfrm>
            <a:prstGeom prst="rect">
              <a:avLst/>
            </a:prstGeom>
            <a:noFill/>
            <a:ln w="9525">
              <a:noFill/>
              <a:miter lim="800000"/>
              <a:headEnd/>
              <a:tailEnd/>
            </a:ln>
          </p:spPr>
        </p:pic>
        <p:pic>
          <p:nvPicPr>
            <p:cNvPr id="11273" name="Picture 4"/>
            <p:cNvPicPr>
              <a:picLocks noChangeAspect="1" noChangeArrowheads="1"/>
            </p:cNvPicPr>
            <p:nvPr/>
          </p:nvPicPr>
          <p:blipFill>
            <a:blip r:embed="rId4" cstate="print"/>
            <a:srcRect l="19383"/>
            <a:stretch>
              <a:fillRect/>
            </a:stretch>
          </p:blipFill>
          <p:spPr bwMode="auto">
            <a:xfrm>
              <a:off x="2120070" y="4887566"/>
              <a:ext cx="598934" cy="1714500"/>
            </a:xfrm>
            <a:prstGeom prst="rect">
              <a:avLst/>
            </a:prstGeom>
            <a:noFill/>
            <a:ln w="9525">
              <a:noFill/>
              <a:miter lim="800000"/>
              <a:headEnd/>
              <a:tailEnd/>
            </a:ln>
          </p:spPr>
        </p:pic>
      </p:grpSp>
      <p:pic>
        <p:nvPicPr>
          <p:cNvPr id="11270" name="Picture 7"/>
          <p:cNvPicPr>
            <a:picLocks noChangeAspect="1" noChangeArrowheads="1"/>
          </p:cNvPicPr>
          <p:nvPr/>
        </p:nvPicPr>
        <p:blipFill>
          <a:blip r:embed="rId5" cstate="print"/>
          <a:srcRect/>
          <a:stretch>
            <a:fillRect/>
          </a:stretch>
        </p:blipFill>
        <p:spPr bwMode="auto">
          <a:xfrm>
            <a:off x="179388" y="6453188"/>
            <a:ext cx="936625" cy="285750"/>
          </a:xfrm>
          <a:prstGeom prst="rect">
            <a:avLst/>
          </a:prstGeom>
          <a:noFill/>
          <a:ln w="9525">
            <a:noFill/>
            <a:miter lim="800000"/>
            <a:headEnd/>
            <a:tailEnd/>
          </a:ln>
        </p:spPr>
      </p:pic>
      <p:pic>
        <p:nvPicPr>
          <p:cNvPr id="11271" name="Picture 8"/>
          <p:cNvPicPr>
            <a:picLocks noChangeAspect="1" noChangeArrowheads="1"/>
          </p:cNvPicPr>
          <p:nvPr/>
        </p:nvPicPr>
        <p:blipFill>
          <a:blip r:embed="rId6" cstate="print"/>
          <a:srcRect r="30119"/>
          <a:stretch>
            <a:fillRect/>
          </a:stretch>
        </p:blipFill>
        <p:spPr bwMode="auto">
          <a:xfrm>
            <a:off x="5570538" y="4932363"/>
            <a:ext cx="587375"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2"/>
          <p:cNvSpPr>
            <a:spLocks noGrp="1"/>
          </p:cNvSpPr>
          <p:nvPr>
            <p:ph type="title"/>
          </p:nvPr>
        </p:nvSpPr>
        <p:spPr>
          <a:xfrm>
            <a:off x="179388" y="44450"/>
            <a:ext cx="8785225" cy="576263"/>
          </a:xfrm>
        </p:spPr>
        <p:txBody>
          <a:bodyPr/>
          <a:lstStyle/>
          <a:p>
            <a:r>
              <a:rPr lang="fr-CH" smtClean="0"/>
              <a:t>Production mondiale de vin</a:t>
            </a:r>
            <a:endParaRPr lang="fr-FR" smtClean="0"/>
          </a:p>
        </p:txBody>
      </p:sp>
      <p:sp>
        <p:nvSpPr>
          <p:cNvPr id="4" name="Espace réservé du numéro de diapositive 3"/>
          <p:cNvSpPr>
            <a:spLocks noGrp="1"/>
          </p:cNvSpPr>
          <p:nvPr>
            <p:ph type="sldNum" sz="quarter" idx="12"/>
          </p:nvPr>
        </p:nvSpPr>
        <p:spPr/>
        <p:txBody>
          <a:bodyPr/>
          <a:lstStyle/>
          <a:p>
            <a:pPr>
              <a:defRPr/>
            </a:pPr>
            <a:fld id="{97AF4ABB-9B90-428F-A6EC-753CA981D24F}" type="slidenum">
              <a:rPr lang="fr-FR" smtClean="0"/>
              <a:pPr>
                <a:defRPr/>
              </a:pPr>
              <a:t>5</a:t>
            </a:fld>
            <a:endParaRPr lang="fr-FR" dirty="0"/>
          </a:p>
        </p:txBody>
      </p:sp>
      <p:pic>
        <p:nvPicPr>
          <p:cNvPr id="12292" name="Picture 2"/>
          <p:cNvPicPr>
            <a:picLocks noChangeAspect="1" noChangeArrowheads="1"/>
          </p:cNvPicPr>
          <p:nvPr/>
        </p:nvPicPr>
        <p:blipFill>
          <a:blip r:embed="rId2" cstate="print"/>
          <a:srcRect t="3452" r="2556"/>
          <a:stretch>
            <a:fillRect/>
          </a:stretch>
        </p:blipFill>
        <p:spPr bwMode="auto">
          <a:xfrm>
            <a:off x="592138" y="841375"/>
            <a:ext cx="7948612" cy="4243388"/>
          </a:xfrm>
          <a:prstGeom prst="rect">
            <a:avLst/>
          </a:prstGeom>
          <a:noFill/>
          <a:ln w="9525">
            <a:noFill/>
            <a:miter lim="800000"/>
            <a:headEnd/>
            <a:tailEnd/>
          </a:ln>
        </p:spPr>
      </p:pic>
      <p:pic>
        <p:nvPicPr>
          <p:cNvPr id="12293" name="Picture 7"/>
          <p:cNvPicPr>
            <a:picLocks noChangeAspect="1" noChangeArrowheads="1"/>
          </p:cNvPicPr>
          <p:nvPr/>
        </p:nvPicPr>
        <p:blipFill>
          <a:blip r:embed="rId3" cstate="print"/>
          <a:srcRect/>
          <a:stretch>
            <a:fillRect/>
          </a:stretch>
        </p:blipFill>
        <p:spPr bwMode="auto">
          <a:xfrm>
            <a:off x="179388" y="6453188"/>
            <a:ext cx="936625" cy="285750"/>
          </a:xfrm>
          <a:prstGeom prst="rect">
            <a:avLst/>
          </a:prstGeom>
          <a:noFill/>
          <a:ln w="9525">
            <a:noFill/>
            <a:miter lim="800000"/>
            <a:headEnd/>
            <a:tailEnd/>
          </a:ln>
        </p:spPr>
      </p:pic>
      <p:grpSp>
        <p:nvGrpSpPr>
          <p:cNvPr id="12294" name="Groupe 16"/>
          <p:cNvGrpSpPr>
            <a:grpSpLocks/>
          </p:cNvGrpSpPr>
          <p:nvPr/>
        </p:nvGrpSpPr>
        <p:grpSpPr bwMode="auto">
          <a:xfrm>
            <a:off x="3635375" y="5445125"/>
            <a:ext cx="1739900" cy="936625"/>
            <a:chOff x="3635896" y="5445224"/>
            <a:chExt cx="1739196" cy="936104"/>
          </a:xfrm>
        </p:grpSpPr>
        <p:pic>
          <p:nvPicPr>
            <p:cNvPr id="12295" name="Picture 3"/>
            <p:cNvPicPr>
              <a:picLocks noChangeAspect="1" noChangeArrowheads="1"/>
            </p:cNvPicPr>
            <p:nvPr/>
          </p:nvPicPr>
          <p:blipFill>
            <a:blip r:embed="rId4" cstate="print"/>
            <a:srcRect b="36954"/>
            <a:stretch>
              <a:fillRect/>
            </a:stretch>
          </p:blipFill>
          <p:spPr bwMode="auto">
            <a:xfrm>
              <a:off x="3635896" y="5445224"/>
              <a:ext cx="1285875" cy="438381"/>
            </a:xfrm>
            <a:prstGeom prst="rect">
              <a:avLst/>
            </a:prstGeom>
            <a:noFill/>
            <a:ln w="9525">
              <a:noFill/>
              <a:miter lim="800000"/>
              <a:headEnd/>
              <a:tailEnd/>
            </a:ln>
          </p:spPr>
        </p:pic>
        <p:pic>
          <p:nvPicPr>
            <p:cNvPr id="12296" name="Picture 3"/>
            <p:cNvPicPr>
              <a:picLocks noChangeAspect="1" noChangeArrowheads="1"/>
            </p:cNvPicPr>
            <p:nvPr/>
          </p:nvPicPr>
          <p:blipFill>
            <a:blip r:embed="rId4" cstate="print"/>
            <a:srcRect t="57175" b="2948"/>
            <a:stretch>
              <a:fillRect/>
            </a:stretch>
          </p:blipFill>
          <p:spPr bwMode="auto">
            <a:xfrm>
              <a:off x="3640034" y="6104050"/>
              <a:ext cx="1285875" cy="277278"/>
            </a:xfrm>
            <a:prstGeom prst="rect">
              <a:avLst/>
            </a:prstGeom>
            <a:noFill/>
            <a:ln w="9525">
              <a:noFill/>
              <a:miter lim="800000"/>
              <a:headEnd/>
              <a:tailEnd/>
            </a:ln>
          </p:spPr>
        </p:pic>
        <p:pic>
          <p:nvPicPr>
            <p:cNvPr id="12297" name="Picture 4"/>
            <p:cNvPicPr>
              <a:picLocks noChangeAspect="1" noChangeArrowheads="1"/>
            </p:cNvPicPr>
            <p:nvPr/>
          </p:nvPicPr>
          <p:blipFill>
            <a:blip r:embed="rId5" cstate="print"/>
            <a:srcRect t="9207" b="44069"/>
            <a:stretch>
              <a:fillRect/>
            </a:stretch>
          </p:blipFill>
          <p:spPr bwMode="auto">
            <a:xfrm>
              <a:off x="3644172" y="5852444"/>
              <a:ext cx="1162050" cy="240323"/>
            </a:xfrm>
            <a:prstGeom prst="rect">
              <a:avLst/>
            </a:prstGeom>
            <a:noFill/>
            <a:ln w="9525">
              <a:noFill/>
              <a:miter lim="800000"/>
              <a:headEnd/>
              <a:tailEnd/>
            </a:ln>
          </p:spPr>
        </p:pic>
        <p:pic>
          <p:nvPicPr>
            <p:cNvPr id="12298" name="Picture 8"/>
            <p:cNvPicPr>
              <a:picLocks noChangeAspect="1" noChangeArrowheads="1"/>
            </p:cNvPicPr>
            <p:nvPr/>
          </p:nvPicPr>
          <p:blipFill>
            <a:blip r:embed="rId6" cstate="print"/>
            <a:srcRect r="30119"/>
            <a:stretch>
              <a:fillRect/>
            </a:stretch>
          </p:blipFill>
          <p:spPr bwMode="auto">
            <a:xfrm>
              <a:off x="4788024" y="5589240"/>
              <a:ext cx="587068" cy="36003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2"/>
          <p:cNvSpPr>
            <a:spLocks noGrp="1"/>
          </p:cNvSpPr>
          <p:nvPr>
            <p:ph type="title"/>
          </p:nvPr>
        </p:nvSpPr>
        <p:spPr>
          <a:xfrm>
            <a:off x="179388" y="44450"/>
            <a:ext cx="8785225" cy="576263"/>
          </a:xfrm>
        </p:spPr>
        <p:txBody>
          <a:bodyPr/>
          <a:lstStyle/>
          <a:p>
            <a:r>
              <a:rPr lang="fr-CH" smtClean="0"/>
              <a:t>Les plus importants producteurs de vin</a:t>
            </a:r>
            <a:endParaRPr lang="fr-FR" smtClean="0"/>
          </a:p>
        </p:txBody>
      </p:sp>
      <p:sp>
        <p:nvSpPr>
          <p:cNvPr id="4" name="Espace réservé du numéro de diapositive 3"/>
          <p:cNvSpPr>
            <a:spLocks noGrp="1"/>
          </p:cNvSpPr>
          <p:nvPr>
            <p:ph type="sldNum" sz="quarter" idx="12"/>
          </p:nvPr>
        </p:nvSpPr>
        <p:spPr/>
        <p:txBody>
          <a:bodyPr/>
          <a:lstStyle/>
          <a:p>
            <a:pPr>
              <a:defRPr/>
            </a:pPr>
            <a:fld id="{91A3CEBD-9BC0-441A-B811-6E5C89E4A8E9}" type="slidenum">
              <a:rPr lang="fr-FR" smtClean="0"/>
              <a:pPr>
                <a:defRPr/>
              </a:pPr>
              <a:t>6</a:t>
            </a:fld>
            <a:endParaRPr lang="fr-FR" dirty="0"/>
          </a:p>
        </p:txBody>
      </p:sp>
      <p:pic>
        <p:nvPicPr>
          <p:cNvPr id="13316" name="Picture 8"/>
          <p:cNvPicPr>
            <a:picLocks noChangeAspect="1" noChangeArrowheads="1"/>
          </p:cNvPicPr>
          <p:nvPr/>
        </p:nvPicPr>
        <p:blipFill>
          <a:blip r:embed="rId2" cstate="print"/>
          <a:srcRect r="30119"/>
          <a:stretch>
            <a:fillRect/>
          </a:stretch>
        </p:blipFill>
        <p:spPr bwMode="auto">
          <a:xfrm>
            <a:off x="8101013" y="2924175"/>
            <a:ext cx="585787" cy="360363"/>
          </a:xfrm>
          <a:prstGeom prst="rect">
            <a:avLst/>
          </a:prstGeom>
          <a:noFill/>
          <a:ln w="9525">
            <a:noFill/>
            <a:miter lim="800000"/>
            <a:headEnd/>
            <a:tailEnd/>
          </a:ln>
        </p:spPr>
      </p:pic>
      <p:pic>
        <p:nvPicPr>
          <p:cNvPr id="13317" name="Picture 2"/>
          <p:cNvPicPr>
            <a:picLocks noChangeAspect="1" noChangeArrowheads="1"/>
          </p:cNvPicPr>
          <p:nvPr/>
        </p:nvPicPr>
        <p:blipFill>
          <a:blip r:embed="rId3" cstate="print"/>
          <a:srcRect/>
          <a:stretch>
            <a:fillRect/>
          </a:stretch>
        </p:blipFill>
        <p:spPr bwMode="auto">
          <a:xfrm>
            <a:off x="0" y="836613"/>
            <a:ext cx="6345238" cy="3529012"/>
          </a:xfrm>
          <a:prstGeom prst="rect">
            <a:avLst/>
          </a:prstGeom>
          <a:noFill/>
          <a:ln w="9525">
            <a:noFill/>
            <a:miter lim="800000"/>
            <a:headEnd/>
            <a:tailEnd/>
          </a:ln>
        </p:spPr>
      </p:pic>
      <p:grpSp>
        <p:nvGrpSpPr>
          <p:cNvPr id="13318" name="Groupe 12"/>
          <p:cNvGrpSpPr>
            <a:grpSpLocks/>
          </p:cNvGrpSpPr>
          <p:nvPr/>
        </p:nvGrpSpPr>
        <p:grpSpPr bwMode="auto">
          <a:xfrm>
            <a:off x="5867400" y="3141663"/>
            <a:ext cx="2849563" cy="3600450"/>
            <a:chOff x="1187624" y="2708920"/>
            <a:chExt cx="2560464" cy="3400425"/>
          </a:xfrm>
        </p:grpSpPr>
        <p:pic>
          <p:nvPicPr>
            <p:cNvPr id="13320" name="Picture 3"/>
            <p:cNvPicPr>
              <a:picLocks noChangeAspect="1" noChangeArrowheads="1"/>
            </p:cNvPicPr>
            <p:nvPr/>
          </p:nvPicPr>
          <p:blipFill>
            <a:blip r:embed="rId4" cstate="print"/>
            <a:srcRect/>
            <a:stretch>
              <a:fillRect/>
            </a:stretch>
          </p:blipFill>
          <p:spPr bwMode="auto">
            <a:xfrm>
              <a:off x="1187624" y="2708920"/>
              <a:ext cx="1476375" cy="3324225"/>
            </a:xfrm>
            <a:prstGeom prst="rect">
              <a:avLst/>
            </a:prstGeom>
            <a:noFill/>
            <a:ln w="9525">
              <a:noFill/>
              <a:miter lim="800000"/>
              <a:headEnd/>
              <a:tailEnd/>
            </a:ln>
          </p:spPr>
        </p:pic>
        <p:pic>
          <p:nvPicPr>
            <p:cNvPr id="13321" name="Picture 4"/>
            <p:cNvPicPr>
              <a:picLocks noChangeAspect="1" noChangeArrowheads="1"/>
            </p:cNvPicPr>
            <p:nvPr/>
          </p:nvPicPr>
          <p:blipFill>
            <a:blip r:embed="rId5" cstate="print"/>
            <a:srcRect l="7529" r="3790"/>
            <a:stretch>
              <a:fillRect/>
            </a:stretch>
          </p:blipFill>
          <p:spPr bwMode="auto">
            <a:xfrm>
              <a:off x="2633110" y="2708920"/>
              <a:ext cx="1114978" cy="3400425"/>
            </a:xfrm>
            <a:prstGeom prst="rect">
              <a:avLst/>
            </a:prstGeom>
            <a:noFill/>
            <a:ln w="9525">
              <a:noFill/>
              <a:miter lim="800000"/>
              <a:headEnd/>
              <a:tailEnd/>
            </a:ln>
          </p:spPr>
        </p:pic>
      </p:grpSp>
      <p:pic>
        <p:nvPicPr>
          <p:cNvPr id="13319" name="Picture 7"/>
          <p:cNvPicPr>
            <a:picLocks noChangeAspect="1" noChangeArrowheads="1"/>
          </p:cNvPicPr>
          <p:nvPr/>
        </p:nvPicPr>
        <p:blipFill>
          <a:blip r:embed="rId6" cstate="print"/>
          <a:srcRect/>
          <a:stretch>
            <a:fillRect/>
          </a:stretch>
        </p:blipFill>
        <p:spPr bwMode="auto">
          <a:xfrm>
            <a:off x="179388" y="6453188"/>
            <a:ext cx="936625"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2"/>
          <p:cNvSpPr>
            <a:spLocks noGrp="1"/>
          </p:cNvSpPr>
          <p:nvPr>
            <p:ph type="title"/>
          </p:nvPr>
        </p:nvSpPr>
        <p:spPr>
          <a:xfrm>
            <a:off x="179388" y="44450"/>
            <a:ext cx="8785225" cy="576263"/>
          </a:xfrm>
        </p:spPr>
        <p:txBody>
          <a:bodyPr/>
          <a:lstStyle/>
          <a:p>
            <a:r>
              <a:rPr lang="fr-CH" smtClean="0"/>
              <a:t>Consommation mondiale de vin</a:t>
            </a:r>
            <a:endParaRPr lang="fr-FR" smtClean="0"/>
          </a:p>
        </p:txBody>
      </p:sp>
      <p:sp>
        <p:nvSpPr>
          <p:cNvPr id="4" name="Espace réservé du numéro de diapositive 3"/>
          <p:cNvSpPr>
            <a:spLocks noGrp="1"/>
          </p:cNvSpPr>
          <p:nvPr>
            <p:ph type="sldNum" sz="quarter" idx="12"/>
          </p:nvPr>
        </p:nvSpPr>
        <p:spPr/>
        <p:txBody>
          <a:bodyPr/>
          <a:lstStyle/>
          <a:p>
            <a:pPr>
              <a:defRPr/>
            </a:pPr>
            <a:fld id="{D09A2AE4-7A98-48A3-BDCB-6EEB8FEBFFD2}" type="slidenum">
              <a:rPr lang="fr-FR" smtClean="0"/>
              <a:pPr>
                <a:defRPr/>
              </a:pPr>
              <a:t>7</a:t>
            </a:fld>
            <a:endParaRPr lang="fr-FR" dirty="0"/>
          </a:p>
        </p:txBody>
      </p:sp>
      <p:pic>
        <p:nvPicPr>
          <p:cNvPr id="14340" name="Picture 2"/>
          <p:cNvPicPr>
            <a:picLocks noChangeAspect="1" noChangeArrowheads="1"/>
          </p:cNvPicPr>
          <p:nvPr/>
        </p:nvPicPr>
        <p:blipFill>
          <a:blip r:embed="rId2" cstate="print"/>
          <a:srcRect/>
          <a:stretch>
            <a:fillRect/>
          </a:stretch>
        </p:blipFill>
        <p:spPr bwMode="auto">
          <a:xfrm>
            <a:off x="774700" y="866775"/>
            <a:ext cx="7577138" cy="4392613"/>
          </a:xfrm>
          <a:prstGeom prst="rect">
            <a:avLst/>
          </a:prstGeom>
          <a:noFill/>
          <a:ln w="9525">
            <a:noFill/>
            <a:miter lim="800000"/>
            <a:headEnd/>
            <a:tailEnd/>
          </a:ln>
        </p:spPr>
      </p:pic>
      <p:pic>
        <p:nvPicPr>
          <p:cNvPr id="14341" name="Picture 7"/>
          <p:cNvPicPr>
            <a:picLocks noChangeAspect="1" noChangeArrowheads="1"/>
          </p:cNvPicPr>
          <p:nvPr/>
        </p:nvPicPr>
        <p:blipFill>
          <a:blip r:embed="rId3" cstate="print"/>
          <a:srcRect/>
          <a:stretch>
            <a:fillRect/>
          </a:stretch>
        </p:blipFill>
        <p:spPr bwMode="auto">
          <a:xfrm>
            <a:off x="179388" y="6453188"/>
            <a:ext cx="936625" cy="285750"/>
          </a:xfrm>
          <a:prstGeom prst="rect">
            <a:avLst/>
          </a:prstGeom>
          <a:noFill/>
          <a:ln w="9525">
            <a:noFill/>
            <a:miter lim="800000"/>
            <a:headEnd/>
            <a:tailEnd/>
          </a:ln>
        </p:spPr>
      </p:pic>
      <p:grpSp>
        <p:nvGrpSpPr>
          <p:cNvPr id="14342" name="Groupe 15"/>
          <p:cNvGrpSpPr>
            <a:grpSpLocks/>
          </p:cNvGrpSpPr>
          <p:nvPr/>
        </p:nvGrpSpPr>
        <p:grpSpPr bwMode="auto">
          <a:xfrm>
            <a:off x="3713163" y="5445125"/>
            <a:ext cx="1717675" cy="909638"/>
            <a:chOff x="2506724" y="5445224"/>
            <a:chExt cx="1716240" cy="909664"/>
          </a:xfrm>
        </p:grpSpPr>
        <p:pic>
          <p:nvPicPr>
            <p:cNvPr id="14343" name="Picture 3"/>
            <p:cNvPicPr>
              <a:picLocks noChangeAspect="1" noChangeArrowheads="1"/>
            </p:cNvPicPr>
            <p:nvPr/>
          </p:nvPicPr>
          <p:blipFill>
            <a:blip r:embed="rId4" cstate="print"/>
            <a:srcRect b="42180"/>
            <a:stretch>
              <a:fillRect/>
            </a:stretch>
          </p:blipFill>
          <p:spPr bwMode="auto">
            <a:xfrm>
              <a:off x="2555776" y="5445224"/>
              <a:ext cx="1190625" cy="385511"/>
            </a:xfrm>
            <a:prstGeom prst="rect">
              <a:avLst/>
            </a:prstGeom>
            <a:noFill/>
            <a:ln w="9525">
              <a:noFill/>
              <a:miter lim="800000"/>
              <a:headEnd/>
              <a:tailEnd/>
            </a:ln>
          </p:spPr>
        </p:pic>
        <p:pic>
          <p:nvPicPr>
            <p:cNvPr id="14344" name="Picture 4"/>
            <p:cNvPicPr>
              <a:picLocks noChangeAspect="1" noChangeArrowheads="1"/>
            </p:cNvPicPr>
            <p:nvPr/>
          </p:nvPicPr>
          <p:blipFill>
            <a:blip r:embed="rId5" cstate="print"/>
            <a:srcRect t="12309" b="35658"/>
            <a:stretch>
              <a:fillRect/>
            </a:stretch>
          </p:blipFill>
          <p:spPr bwMode="auto">
            <a:xfrm>
              <a:off x="2506724" y="5805264"/>
              <a:ext cx="1200150" cy="282494"/>
            </a:xfrm>
            <a:prstGeom prst="rect">
              <a:avLst/>
            </a:prstGeom>
            <a:noFill/>
            <a:ln w="9525">
              <a:noFill/>
              <a:miter lim="800000"/>
              <a:headEnd/>
              <a:tailEnd/>
            </a:ln>
          </p:spPr>
        </p:pic>
        <p:pic>
          <p:nvPicPr>
            <p:cNvPr id="14345" name="Picture 8"/>
            <p:cNvPicPr>
              <a:picLocks noChangeAspect="1" noChangeArrowheads="1"/>
            </p:cNvPicPr>
            <p:nvPr/>
          </p:nvPicPr>
          <p:blipFill>
            <a:blip r:embed="rId6" cstate="print"/>
            <a:srcRect r="30119"/>
            <a:stretch>
              <a:fillRect/>
            </a:stretch>
          </p:blipFill>
          <p:spPr bwMode="auto">
            <a:xfrm>
              <a:off x="3635896" y="5517232"/>
              <a:ext cx="587068" cy="360039"/>
            </a:xfrm>
            <a:prstGeom prst="rect">
              <a:avLst/>
            </a:prstGeom>
            <a:noFill/>
            <a:ln w="9525">
              <a:noFill/>
              <a:miter lim="800000"/>
              <a:headEnd/>
              <a:tailEnd/>
            </a:ln>
          </p:spPr>
        </p:pic>
        <p:pic>
          <p:nvPicPr>
            <p:cNvPr id="14346" name="Picture 3"/>
            <p:cNvPicPr>
              <a:picLocks noChangeAspect="1" noChangeArrowheads="1"/>
            </p:cNvPicPr>
            <p:nvPr/>
          </p:nvPicPr>
          <p:blipFill>
            <a:blip r:embed="rId4" cstate="print"/>
            <a:srcRect t="53999" b="4471"/>
            <a:stretch>
              <a:fillRect/>
            </a:stretch>
          </p:blipFill>
          <p:spPr bwMode="auto">
            <a:xfrm>
              <a:off x="2555776" y="6077992"/>
              <a:ext cx="1190625" cy="27689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2"/>
          <p:cNvSpPr>
            <a:spLocks noGrp="1"/>
          </p:cNvSpPr>
          <p:nvPr>
            <p:ph type="title"/>
          </p:nvPr>
        </p:nvSpPr>
        <p:spPr>
          <a:xfrm>
            <a:off x="179388" y="44450"/>
            <a:ext cx="8785225" cy="576263"/>
          </a:xfrm>
        </p:spPr>
        <p:txBody>
          <a:bodyPr/>
          <a:lstStyle/>
          <a:p>
            <a:r>
              <a:rPr lang="fr-CH" smtClean="0"/>
              <a:t>Les plus importants consommateurs de vin</a:t>
            </a:r>
            <a:endParaRPr lang="fr-FR" smtClean="0"/>
          </a:p>
        </p:txBody>
      </p:sp>
      <p:sp>
        <p:nvSpPr>
          <p:cNvPr id="4" name="Espace réservé du numéro de diapositive 3"/>
          <p:cNvSpPr>
            <a:spLocks noGrp="1"/>
          </p:cNvSpPr>
          <p:nvPr>
            <p:ph type="sldNum" sz="quarter" idx="12"/>
          </p:nvPr>
        </p:nvSpPr>
        <p:spPr/>
        <p:txBody>
          <a:bodyPr/>
          <a:lstStyle/>
          <a:p>
            <a:pPr>
              <a:defRPr/>
            </a:pPr>
            <a:fld id="{4976DA2E-130E-46E5-94A2-56DE8E61DF07}" type="slidenum">
              <a:rPr lang="fr-FR" smtClean="0"/>
              <a:pPr>
                <a:defRPr/>
              </a:pPr>
              <a:t>8</a:t>
            </a:fld>
            <a:endParaRPr lang="fr-FR" dirty="0"/>
          </a:p>
        </p:txBody>
      </p:sp>
      <p:pic>
        <p:nvPicPr>
          <p:cNvPr id="15364" name="Picture 8"/>
          <p:cNvPicPr>
            <a:picLocks noChangeAspect="1" noChangeArrowheads="1"/>
          </p:cNvPicPr>
          <p:nvPr/>
        </p:nvPicPr>
        <p:blipFill>
          <a:blip r:embed="rId2" cstate="print"/>
          <a:srcRect r="30119"/>
          <a:stretch>
            <a:fillRect/>
          </a:stretch>
        </p:blipFill>
        <p:spPr bwMode="auto">
          <a:xfrm>
            <a:off x="8377238" y="1700213"/>
            <a:ext cx="587375" cy="360362"/>
          </a:xfrm>
          <a:prstGeom prst="rect">
            <a:avLst/>
          </a:prstGeom>
          <a:noFill/>
          <a:ln w="9525">
            <a:noFill/>
            <a:miter lim="800000"/>
            <a:headEnd/>
            <a:tailEnd/>
          </a:ln>
        </p:spPr>
      </p:pic>
      <p:grpSp>
        <p:nvGrpSpPr>
          <p:cNvPr id="15365" name="Groupe 12"/>
          <p:cNvGrpSpPr>
            <a:grpSpLocks/>
          </p:cNvGrpSpPr>
          <p:nvPr/>
        </p:nvGrpSpPr>
        <p:grpSpPr bwMode="auto">
          <a:xfrm>
            <a:off x="6372225" y="1052513"/>
            <a:ext cx="2736850" cy="4824412"/>
            <a:chOff x="6012160" y="980728"/>
            <a:chExt cx="2808431" cy="4782248"/>
          </a:xfrm>
        </p:grpSpPr>
        <p:pic>
          <p:nvPicPr>
            <p:cNvPr id="15369" name="Picture 3"/>
            <p:cNvPicPr>
              <a:picLocks noChangeAspect="1" noChangeArrowheads="1"/>
            </p:cNvPicPr>
            <p:nvPr/>
          </p:nvPicPr>
          <p:blipFill>
            <a:blip r:embed="rId3" cstate="print"/>
            <a:srcRect r="1534"/>
            <a:stretch>
              <a:fillRect/>
            </a:stretch>
          </p:blipFill>
          <p:spPr bwMode="auto">
            <a:xfrm>
              <a:off x="6012160" y="980728"/>
              <a:ext cx="1641315" cy="4743450"/>
            </a:xfrm>
            <a:prstGeom prst="rect">
              <a:avLst/>
            </a:prstGeom>
            <a:noFill/>
            <a:ln w="9525">
              <a:noFill/>
              <a:miter lim="800000"/>
              <a:headEnd/>
              <a:tailEnd/>
            </a:ln>
          </p:spPr>
        </p:pic>
        <p:pic>
          <p:nvPicPr>
            <p:cNvPr id="15370" name="Picture 4"/>
            <p:cNvPicPr>
              <a:picLocks noChangeAspect="1" noChangeArrowheads="1"/>
            </p:cNvPicPr>
            <p:nvPr/>
          </p:nvPicPr>
          <p:blipFill>
            <a:blip r:embed="rId4" cstate="print"/>
            <a:srcRect l="9010"/>
            <a:stretch>
              <a:fillRect/>
            </a:stretch>
          </p:blipFill>
          <p:spPr bwMode="auto">
            <a:xfrm>
              <a:off x="7641914" y="1076676"/>
              <a:ext cx="1178677" cy="4686300"/>
            </a:xfrm>
            <a:prstGeom prst="rect">
              <a:avLst/>
            </a:prstGeom>
            <a:noFill/>
            <a:ln w="9525">
              <a:noFill/>
              <a:miter lim="800000"/>
              <a:headEnd/>
              <a:tailEnd/>
            </a:ln>
          </p:spPr>
        </p:pic>
      </p:grpSp>
      <p:pic>
        <p:nvPicPr>
          <p:cNvPr id="15366" name="Picture 7"/>
          <p:cNvPicPr>
            <a:picLocks noChangeAspect="1" noChangeArrowheads="1"/>
          </p:cNvPicPr>
          <p:nvPr/>
        </p:nvPicPr>
        <p:blipFill>
          <a:blip r:embed="rId5" cstate="print"/>
          <a:srcRect/>
          <a:stretch>
            <a:fillRect/>
          </a:stretch>
        </p:blipFill>
        <p:spPr bwMode="auto">
          <a:xfrm>
            <a:off x="179388" y="6453188"/>
            <a:ext cx="936625" cy="285750"/>
          </a:xfrm>
          <a:prstGeom prst="rect">
            <a:avLst/>
          </a:prstGeom>
          <a:noFill/>
          <a:ln w="9525">
            <a:noFill/>
            <a:miter lim="800000"/>
            <a:headEnd/>
            <a:tailEnd/>
          </a:ln>
        </p:spPr>
      </p:pic>
      <p:pic>
        <p:nvPicPr>
          <p:cNvPr id="15367" name="Picture 2"/>
          <p:cNvPicPr>
            <a:picLocks noChangeAspect="1" noChangeArrowheads="1"/>
          </p:cNvPicPr>
          <p:nvPr/>
        </p:nvPicPr>
        <p:blipFill>
          <a:blip r:embed="rId6" cstate="print"/>
          <a:srcRect r="2525"/>
          <a:stretch>
            <a:fillRect/>
          </a:stretch>
        </p:blipFill>
        <p:spPr bwMode="auto">
          <a:xfrm>
            <a:off x="33338" y="1484313"/>
            <a:ext cx="6410325" cy="3816350"/>
          </a:xfrm>
          <a:prstGeom prst="rect">
            <a:avLst/>
          </a:prstGeom>
          <a:noFill/>
          <a:ln w="9525">
            <a:noFill/>
            <a:miter lim="800000"/>
            <a:headEnd/>
            <a:tailEnd/>
          </a:ln>
        </p:spPr>
      </p:pic>
      <p:pic>
        <p:nvPicPr>
          <p:cNvPr id="15368" name="Picture 8"/>
          <p:cNvPicPr>
            <a:picLocks noChangeAspect="1" noChangeArrowheads="1"/>
          </p:cNvPicPr>
          <p:nvPr/>
        </p:nvPicPr>
        <p:blipFill>
          <a:blip r:embed="rId2" cstate="print"/>
          <a:srcRect r="30119"/>
          <a:stretch>
            <a:fillRect/>
          </a:stretch>
        </p:blipFill>
        <p:spPr bwMode="auto">
          <a:xfrm>
            <a:off x="8459788" y="908050"/>
            <a:ext cx="504825" cy="30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2"/>
          <p:cNvSpPr>
            <a:spLocks noGrp="1"/>
          </p:cNvSpPr>
          <p:nvPr>
            <p:ph type="title"/>
          </p:nvPr>
        </p:nvSpPr>
        <p:spPr>
          <a:xfrm>
            <a:off x="179388" y="44450"/>
            <a:ext cx="8785225" cy="576263"/>
          </a:xfrm>
        </p:spPr>
        <p:txBody>
          <a:bodyPr/>
          <a:lstStyle/>
          <a:p>
            <a:r>
              <a:rPr lang="fr-CH" smtClean="0"/>
              <a:t>Consommation per capita</a:t>
            </a:r>
            <a:endParaRPr lang="fr-FR" smtClean="0"/>
          </a:p>
        </p:txBody>
      </p:sp>
      <p:sp>
        <p:nvSpPr>
          <p:cNvPr id="4" name="Espace réservé du numéro de diapositive 3"/>
          <p:cNvSpPr>
            <a:spLocks noGrp="1"/>
          </p:cNvSpPr>
          <p:nvPr>
            <p:ph type="sldNum" sz="quarter" idx="12"/>
          </p:nvPr>
        </p:nvSpPr>
        <p:spPr/>
        <p:txBody>
          <a:bodyPr/>
          <a:lstStyle/>
          <a:p>
            <a:pPr>
              <a:defRPr/>
            </a:pPr>
            <a:fld id="{046D1B5F-CE7A-4634-A3D6-63F7C2B3A61E}" type="slidenum">
              <a:rPr lang="fr-FR" smtClean="0"/>
              <a:pPr>
                <a:defRPr/>
              </a:pPr>
              <a:t>9</a:t>
            </a:fld>
            <a:endParaRPr lang="fr-FR" dirty="0"/>
          </a:p>
        </p:txBody>
      </p:sp>
      <p:pic>
        <p:nvPicPr>
          <p:cNvPr id="16388" name="Picture 7"/>
          <p:cNvPicPr>
            <a:picLocks noChangeAspect="1" noChangeArrowheads="1"/>
          </p:cNvPicPr>
          <p:nvPr/>
        </p:nvPicPr>
        <p:blipFill>
          <a:blip r:embed="rId2" cstate="print"/>
          <a:srcRect/>
          <a:stretch>
            <a:fillRect/>
          </a:stretch>
        </p:blipFill>
        <p:spPr bwMode="auto">
          <a:xfrm>
            <a:off x="6156325" y="765175"/>
            <a:ext cx="1439863" cy="239713"/>
          </a:xfrm>
          <a:prstGeom prst="rect">
            <a:avLst/>
          </a:prstGeom>
          <a:noFill/>
          <a:ln w="9525">
            <a:noFill/>
            <a:miter lim="800000"/>
            <a:headEnd/>
            <a:tailEnd/>
          </a:ln>
        </p:spPr>
      </p:pic>
      <p:pic>
        <p:nvPicPr>
          <p:cNvPr id="16389" name="Picture 7"/>
          <p:cNvPicPr>
            <a:picLocks noChangeAspect="1" noChangeArrowheads="1"/>
          </p:cNvPicPr>
          <p:nvPr/>
        </p:nvPicPr>
        <p:blipFill>
          <a:blip r:embed="rId3" cstate="print"/>
          <a:srcRect/>
          <a:stretch>
            <a:fillRect/>
          </a:stretch>
        </p:blipFill>
        <p:spPr bwMode="auto">
          <a:xfrm>
            <a:off x="179388" y="6453188"/>
            <a:ext cx="936625" cy="285750"/>
          </a:xfrm>
          <a:prstGeom prst="rect">
            <a:avLst/>
          </a:prstGeom>
          <a:noFill/>
          <a:ln w="9525">
            <a:noFill/>
            <a:miter lim="800000"/>
            <a:headEnd/>
            <a:tailEnd/>
          </a:ln>
        </p:spPr>
      </p:pic>
      <p:pic>
        <p:nvPicPr>
          <p:cNvPr id="16390" name="Picture 11"/>
          <p:cNvPicPr>
            <a:picLocks noChangeAspect="1" noChangeArrowheads="1"/>
          </p:cNvPicPr>
          <p:nvPr/>
        </p:nvPicPr>
        <p:blipFill>
          <a:blip r:embed="rId4" cstate="print"/>
          <a:srcRect/>
          <a:stretch>
            <a:fillRect/>
          </a:stretch>
        </p:blipFill>
        <p:spPr bwMode="auto">
          <a:xfrm>
            <a:off x="3038475" y="731838"/>
            <a:ext cx="3067050" cy="601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2409</TotalTime>
  <Words>252</Words>
  <Application>Microsoft Office PowerPoint</Application>
  <PresentationFormat>Affichage à l'écran (4:3)</PresentationFormat>
  <Paragraphs>40</Paragraphs>
  <Slides>12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Arial</vt:lpstr>
      <vt:lpstr>Calibri</vt:lpstr>
      <vt:lpstr>Thème Office</vt:lpstr>
      <vt:lpstr>Surface viticole mondiale</vt:lpstr>
      <vt:lpstr>Vignes - Europe</vt:lpstr>
      <vt:lpstr>Vignes - Asie</vt:lpstr>
      <vt:lpstr>Vignes - Hémisphère Sud et USA</vt:lpstr>
      <vt:lpstr>Production mondiale de vin</vt:lpstr>
      <vt:lpstr>Les plus importants producteurs de vin</vt:lpstr>
      <vt:lpstr>Consommation mondiale de vin</vt:lpstr>
      <vt:lpstr>Les plus importants consommateurs de vin</vt:lpstr>
      <vt:lpstr>Consommation per capita</vt:lpstr>
      <vt:lpstr>Consommation de vin en Suisse</vt:lpstr>
      <vt:lpstr>Constats </vt:lpstr>
      <vt:lpstr>Pistes de réflexions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Groupe SCHENK</dc:title>
  <dc:creator>Secrétariat User</dc:creator>
  <cp:lastModifiedBy>Jacques</cp:lastModifiedBy>
  <cp:revision>253</cp:revision>
  <dcterms:created xsi:type="dcterms:W3CDTF">2012-06-05T08:25:08Z</dcterms:created>
  <dcterms:modified xsi:type="dcterms:W3CDTF">2013-10-06T09:48:13Z</dcterms:modified>
</cp:coreProperties>
</file>